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90" r:id="rId1"/>
    <p:sldMasterId id="2147483674" r:id="rId2"/>
    <p:sldMasterId id="2147483707" r:id="rId3"/>
  </p:sldMasterIdLst>
  <p:notesMasterIdLst>
    <p:notesMasterId r:id="rId74"/>
  </p:notesMasterIdLst>
  <p:sldIdLst>
    <p:sldId id="256" r:id="rId4"/>
    <p:sldId id="356" r:id="rId5"/>
    <p:sldId id="363" r:id="rId6"/>
    <p:sldId id="362" r:id="rId7"/>
    <p:sldId id="361" r:id="rId8"/>
    <p:sldId id="360" r:id="rId9"/>
    <p:sldId id="359" r:id="rId10"/>
    <p:sldId id="358" r:id="rId11"/>
    <p:sldId id="357" r:id="rId12"/>
    <p:sldId id="265" r:id="rId13"/>
    <p:sldId id="266" r:id="rId14"/>
    <p:sldId id="267" r:id="rId15"/>
    <p:sldId id="268" r:id="rId16"/>
    <p:sldId id="269" r:id="rId17"/>
    <p:sldId id="270" r:id="rId18"/>
    <p:sldId id="271" r:id="rId19"/>
    <p:sldId id="272" r:id="rId20"/>
    <p:sldId id="273" r:id="rId21"/>
    <p:sldId id="348" r:id="rId22"/>
    <p:sldId id="275" r:id="rId23"/>
    <p:sldId id="276" r:id="rId24"/>
    <p:sldId id="277" r:id="rId25"/>
    <p:sldId id="349" r:id="rId26"/>
    <p:sldId id="279" r:id="rId27"/>
    <p:sldId id="280" r:id="rId28"/>
    <p:sldId id="281" r:id="rId29"/>
    <p:sldId id="377" r:id="rId30"/>
    <p:sldId id="282" r:id="rId31"/>
    <p:sldId id="283" r:id="rId32"/>
    <p:sldId id="347" r:id="rId33"/>
    <p:sldId id="285" r:id="rId34"/>
    <p:sldId id="286" r:id="rId35"/>
    <p:sldId id="288" r:id="rId36"/>
    <p:sldId id="289" r:id="rId37"/>
    <p:sldId id="290" r:id="rId38"/>
    <p:sldId id="291" r:id="rId39"/>
    <p:sldId id="292" r:id="rId40"/>
    <p:sldId id="293" r:id="rId41"/>
    <p:sldId id="294" r:id="rId42"/>
    <p:sldId id="295" r:id="rId43"/>
    <p:sldId id="296" r:id="rId44"/>
    <p:sldId id="297" r:id="rId45"/>
    <p:sldId id="378" r:id="rId46"/>
    <p:sldId id="298" r:id="rId47"/>
    <p:sldId id="303" r:id="rId48"/>
    <p:sldId id="304" r:id="rId49"/>
    <p:sldId id="305" r:id="rId50"/>
    <p:sldId id="350" r:id="rId51"/>
    <p:sldId id="306" r:id="rId52"/>
    <p:sldId id="307" r:id="rId53"/>
    <p:sldId id="308" r:id="rId54"/>
    <p:sldId id="351" r:id="rId55"/>
    <p:sldId id="309" r:id="rId56"/>
    <p:sldId id="310" r:id="rId57"/>
    <p:sldId id="311" r:id="rId58"/>
    <p:sldId id="312" r:id="rId59"/>
    <p:sldId id="313" r:id="rId60"/>
    <p:sldId id="314" r:id="rId61"/>
    <p:sldId id="315" r:id="rId62"/>
    <p:sldId id="299" r:id="rId63"/>
    <p:sldId id="300" r:id="rId64"/>
    <p:sldId id="301" r:id="rId65"/>
    <p:sldId id="302" r:id="rId66"/>
    <p:sldId id="316" r:id="rId67"/>
    <p:sldId id="317" r:id="rId68"/>
    <p:sldId id="318" r:id="rId69"/>
    <p:sldId id="365" r:id="rId70"/>
    <p:sldId id="374" r:id="rId71"/>
    <p:sldId id="375" r:id="rId72"/>
    <p:sldId id="376" r:id="rId73"/>
  </p:sldIdLst>
  <p:sldSz cx="9144000" cy="5143500" type="screen16x9"/>
  <p:notesSz cx="6858000" cy="9144000"/>
  <p:embeddedFontLst>
    <p:embeddedFont>
      <p:font typeface="Calibri" panose="020F0502020204030204" pitchFamily="34" charset="0"/>
      <p:regular r:id="rId75"/>
      <p:bold r:id="rId76"/>
      <p:italic r:id="rId77"/>
      <p:boldItalic r:id="rId78"/>
    </p:embeddedFont>
    <p:embeddedFont>
      <p:font typeface="Corbel" panose="020B0503020204020204" pitchFamily="34" charset="0"/>
      <p:regular r:id="rId79"/>
      <p:bold r:id="rId80"/>
      <p:italic r:id="rId81"/>
      <p:boldItalic r:id="rId82"/>
    </p:embeddedFont>
    <p:embeddedFont>
      <p:font typeface="Gill Sans" panose="020B0604020202020204" charset="0"/>
      <p:regular r:id="rId83"/>
      <p:bold r:id="rId84"/>
    </p:embeddedFont>
    <p:embeddedFont>
      <p:font typeface="Trebuchet MS" panose="020B0603020202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0C5A22-29F5-069D-14C6-CF0FF3B69D0D}" name="John Rice" initials="JAR" userId="John Rice" providerId="None"/>
  <p188:author id="{C8D70328-EAFC-6A3F-5A21-F3939E4496A1}" name="Amy Johnson" initials="AJ" userId="Amy Johnson" providerId="None"/>
  <p188:author id="{1A5DABA5-64AD-5110-F89A-B4947901D7CE}" name="Cathy Cambron" initials="CC" userId="Cathy Cambron" providerId="None"/>
  <p188:author id="{199476AF-D6C9-71B1-7C59-55C25258ACFA}" name="Kim Austin" initials="KA" userId="S::kaustin@wested.org::0c9f4bc9-f02b-4588-b845-d5ea20de6d3e" providerId="AD"/>
  <p188:author id="{A5CA52D5-524A-CB07-AAEA-D627C8BF472D}" name="Alicia Bowman" initials="AB" userId="hRW0goNdaGp10h3uDgkUzIlkMomQPximKnxPRHPsJLQ="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mary De La Torre-Trigueros" initials="RDLT" lastIdx="1" clrIdx="0">
    <p:extLst>
      <p:ext uri="{19B8F6BF-5375-455C-9EA6-DF929625EA0E}">
        <p15:presenceInfo xmlns:p15="http://schemas.microsoft.com/office/powerpoint/2012/main" userId="S::rdelato@wested.org::1f4a0348-208f-4417-9bf2-69e66d53c5a4" providerId="AD"/>
      </p:ext>
    </p:extLst>
  </p:cmAuthor>
  <p:cmAuthor id="2" name="Lori Van Houten" initials="LVH" lastIdx="25" clrIdx="1">
    <p:extLst>
      <p:ext uri="{19B8F6BF-5375-455C-9EA6-DF929625EA0E}">
        <p15:presenceInfo xmlns:p15="http://schemas.microsoft.com/office/powerpoint/2012/main" userId="S::lvanhou@wested.org::9781f2a4-c9ad-4065-9786-690c9e63ae09" providerId="AD"/>
      </p:ext>
    </p:extLst>
  </p:cmAuthor>
  <p:cmAuthor id="3" name="Microsoft Office User" initials="MOU" lastIdx="18"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2213C-1720-487E-BBF4-D619C010FA55}" v="150" dt="2022-07-28T03:43:30.076"/>
    <p1510:client id="{91CF630B-109C-4C11-9BA6-46A25E40C1EE}" v="2" dt="2022-10-25T23:17:27.209"/>
    <p1510:client id="{93B99724-F423-4370-893F-8BFA177C3327}" v="1" dt="2022-09-14T17:58:22.819"/>
  </p1510:revLst>
</p1510:revInfo>
</file>

<file path=ppt/tableStyles.xml><?xml version="1.0" encoding="utf-8"?>
<a:tblStyleLst xmlns:a="http://schemas.openxmlformats.org/drawingml/2006/main" def="{D8D3CEB4-C400-415E-A505-F771BD8A96CB}">
  <a:tblStyle styleId="{D8D3CEB4-C400-415E-A505-F771BD8A96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30" autoAdjust="0"/>
    <p:restoredTop sz="73592"/>
  </p:normalViewPr>
  <p:slideViewPr>
    <p:cSldViewPr snapToGrid="0">
      <p:cViewPr>
        <p:scale>
          <a:sx n="264" d="100"/>
          <a:sy n="264" d="100"/>
        </p:scale>
        <p:origin x="-520" y="-2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0.fntdata"/><Relationship Id="rId89"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3.fntdata"/><Relationship Id="rId61" Type="http://schemas.openxmlformats.org/officeDocument/2006/relationships/slide" Target="slides/slide58.xml"/><Relationship Id="rId82"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Bowman" userId="hRW0goNdaGp10h3uDgkUzIlkMomQPximKnxPRHPsJLQ=" providerId="None" clId="Web-{2F62213C-1720-487E-BBF4-D619C010FA55}"/>
    <pc:docChg chg="mod addSld modSld sldOrd">
      <pc:chgData name="Alicia Bowman" userId="hRW0goNdaGp10h3uDgkUzIlkMomQPximKnxPRHPsJLQ=" providerId="None" clId="Web-{2F62213C-1720-487E-BBF4-D619C010FA55}" dt="2022-07-28T03:43:30.185" v="852"/>
      <pc:docMkLst>
        <pc:docMk/>
      </pc:docMkLst>
      <pc:sldChg chg="delCm">
        <pc:chgData name="Alicia Bowman" userId="hRW0goNdaGp10h3uDgkUzIlkMomQPximKnxPRHPsJLQ=" providerId="None" clId="Web-{2F62213C-1720-487E-BBF4-D619C010FA55}" dt="2022-07-28T03:36:52.174" v="692"/>
        <pc:sldMkLst>
          <pc:docMk/>
          <pc:sldMk cId="0" sldId="279"/>
        </pc:sldMkLst>
      </pc:sldChg>
      <pc:sldChg chg="modSp delCm">
        <pc:chgData name="Alicia Bowman" userId="hRW0goNdaGp10h3uDgkUzIlkMomQPximKnxPRHPsJLQ=" providerId="None" clId="Web-{2F62213C-1720-487E-BBF4-D619C010FA55}" dt="2022-07-28T02:39:15.677" v="94"/>
        <pc:sldMkLst>
          <pc:docMk/>
          <pc:sldMk cId="0" sldId="283"/>
        </pc:sldMkLst>
        <pc:spChg chg="mod">
          <ac:chgData name="Alicia Bowman" userId="hRW0goNdaGp10h3uDgkUzIlkMomQPximKnxPRHPsJLQ=" providerId="None" clId="Web-{2F62213C-1720-487E-BBF4-D619C010FA55}" dt="2022-07-28T02:39:15.568" v="93" actId="20577"/>
          <ac:spMkLst>
            <pc:docMk/>
            <pc:sldMk cId="0" sldId="283"/>
            <ac:spMk id="328" creationId="{00000000-0000-0000-0000-000000000000}"/>
          </ac:spMkLst>
        </pc:spChg>
      </pc:sldChg>
      <pc:sldChg chg="modSp delCm modCm modNotes">
        <pc:chgData name="Alicia Bowman" userId="hRW0goNdaGp10h3uDgkUzIlkMomQPximKnxPRHPsJLQ=" providerId="None" clId="Web-{2F62213C-1720-487E-BBF4-D619C010FA55}" dt="2022-07-28T02:44:49.910" v="215"/>
        <pc:sldMkLst>
          <pc:docMk/>
          <pc:sldMk cId="0" sldId="285"/>
        </pc:sldMkLst>
        <pc:spChg chg="mod">
          <ac:chgData name="Alicia Bowman" userId="hRW0goNdaGp10h3uDgkUzIlkMomQPximKnxPRHPsJLQ=" providerId="None" clId="Web-{2F62213C-1720-487E-BBF4-D619C010FA55}" dt="2022-07-28T02:40:33.351" v="99" actId="20577"/>
          <ac:spMkLst>
            <pc:docMk/>
            <pc:sldMk cId="0" sldId="285"/>
            <ac:spMk id="340" creationId="{00000000-0000-0000-0000-000000000000}"/>
          </ac:spMkLst>
        </pc:spChg>
      </pc:sldChg>
      <pc:sldChg chg="modSp delCm modCm">
        <pc:chgData name="Alicia Bowman" userId="hRW0goNdaGp10h3uDgkUzIlkMomQPximKnxPRHPsJLQ=" providerId="None" clId="Web-{2F62213C-1720-487E-BBF4-D619C010FA55}" dt="2022-07-28T02:48:06.339" v="266"/>
        <pc:sldMkLst>
          <pc:docMk/>
          <pc:sldMk cId="0" sldId="286"/>
        </pc:sldMkLst>
        <pc:spChg chg="mod">
          <ac:chgData name="Alicia Bowman" userId="hRW0goNdaGp10h3uDgkUzIlkMomQPximKnxPRHPsJLQ=" providerId="None" clId="Web-{2F62213C-1720-487E-BBF4-D619C010FA55}" dt="2022-07-28T02:48:06.292" v="265" actId="20577"/>
          <ac:spMkLst>
            <pc:docMk/>
            <pc:sldMk cId="0" sldId="286"/>
            <ac:spMk id="346" creationId="{00000000-0000-0000-0000-000000000000}"/>
          </ac:spMkLst>
        </pc:spChg>
      </pc:sldChg>
      <pc:sldChg chg="delCm modCm modNotes">
        <pc:chgData name="Alicia Bowman" userId="hRW0goNdaGp10h3uDgkUzIlkMomQPximKnxPRHPsJLQ=" providerId="None" clId="Web-{2F62213C-1720-487E-BBF4-D619C010FA55}" dt="2022-07-28T03:37:32.894" v="693"/>
        <pc:sldMkLst>
          <pc:docMk/>
          <pc:sldMk cId="0" sldId="292"/>
        </pc:sldMkLst>
      </pc:sldChg>
      <pc:sldChg chg="delCm">
        <pc:chgData name="Alicia Bowman" userId="hRW0goNdaGp10h3uDgkUzIlkMomQPximKnxPRHPsJLQ=" providerId="None" clId="Web-{2F62213C-1720-487E-BBF4-D619C010FA55}" dt="2022-07-28T03:23:28.276" v="370"/>
        <pc:sldMkLst>
          <pc:docMk/>
          <pc:sldMk cId="0" sldId="297"/>
        </pc:sldMkLst>
      </pc:sldChg>
      <pc:sldChg chg="modSp delCm modNotes">
        <pc:chgData name="Alicia Bowman" userId="hRW0goNdaGp10h3uDgkUzIlkMomQPximKnxPRHPsJLQ=" providerId="None" clId="Web-{2F62213C-1720-487E-BBF4-D619C010FA55}" dt="2022-07-28T03:36:35.674" v="691"/>
        <pc:sldMkLst>
          <pc:docMk/>
          <pc:sldMk cId="0" sldId="302"/>
        </pc:sldMkLst>
        <pc:spChg chg="mod">
          <ac:chgData name="Alicia Bowman" userId="hRW0goNdaGp10h3uDgkUzIlkMomQPximKnxPRHPsJLQ=" providerId="None" clId="Web-{2F62213C-1720-487E-BBF4-D619C010FA55}" dt="2022-07-28T03:34:19.279" v="601" actId="20577"/>
          <ac:spMkLst>
            <pc:docMk/>
            <pc:sldMk cId="0" sldId="302"/>
            <ac:spMk id="11" creationId="{9A4D0500-76CD-4D98-90CD-976DDD6975CC}"/>
          </ac:spMkLst>
        </pc:spChg>
      </pc:sldChg>
      <pc:sldChg chg="delCm modNotes">
        <pc:chgData name="Alicia Bowman" userId="hRW0goNdaGp10h3uDgkUzIlkMomQPximKnxPRHPsJLQ=" providerId="None" clId="Web-{2F62213C-1720-487E-BBF4-D619C010FA55}" dt="2022-07-28T03:43:30.185" v="852"/>
        <pc:sldMkLst>
          <pc:docMk/>
          <pc:sldMk cId="0" sldId="305"/>
        </pc:sldMkLst>
      </pc:sldChg>
      <pc:sldChg chg="delCm modNotes">
        <pc:chgData name="Alicia Bowman" userId="hRW0goNdaGp10h3uDgkUzIlkMomQPximKnxPRHPsJLQ=" providerId="None" clId="Web-{2F62213C-1720-487E-BBF4-D619C010FA55}" dt="2022-07-28T03:33:20.090" v="595"/>
        <pc:sldMkLst>
          <pc:docMk/>
          <pc:sldMk cId="0" sldId="309"/>
        </pc:sldMkLst>
      </pc:sldChg>
      <pc:sldChg chg="delCm modNotes">
        <pc:chgData name="Alicia Bowman" userId="hRW0goNdaGp10h3uDgkUzIlkMomQPximKnxPRHPsJLQ=" providerId="None" clId="Web-{2F62213C-1720-487E-BBF4-D619C010FA55}" dt="2022-07-28T03:38:02.489" v="694"/>
        <pc:sldMkLst>
          <pc:docMk/>
          <pc:sldMk cId="1791224574" sldId="350"/>
        </pc:sldMkLst>
      </pc:sldChg>
      <pc:sldChg chg="modSp add replId">
        <pc:chgData name="Alicia Bowman" userId="hRW0goNdaGp10h3uDgkUzIlkMomQPximKnxPRHPsJLQ=" providerId="None" clId="Web-{2F62213C-1720-487E-BBF4-D619C010FA55}" dt="2022-07-28T02:37:44.159" v="66" actId="20577"/>
        <pc:sldMkLst>
          <pc:docMk/>
          <pc:sldMk cId="3033839197" sldId="377"/>
        </pc:sldMkLst>
        <pc:spChg chg="mod">
          <ac:chgData name="Alicia Bowman" userId="hRW0goNdaGp10h3uDgkUzIlkMomQPximKnxPRHPsJLQ=" providerId="None" clId="Web-{2F62213C-1720-487E-BBF4-D619C010FA55}" dt="2022-07-28T02:37:44.159" v="66" actId="20577"/>
          <ac:spMkLst>
            <pc:docMk/>
            <pc:sldMk cId="3033839197" sldId="377"/>
            <ac:spMk id="307" creationId="{00000000-0000-0000-0000-000000000000}"/>
          </ac:spMkLst>
        </pc:spChg>
        <pc:spChg chg="mod">
          <ac:chgData name="Alicia Bowman" userId="hRW0goNdaGp10h3uDgkUzIlkMomQPximKnxPRHPsJLQ=" providerId="None" clId="Web-{2F62213C-1720-487E-BBF4-D619C010FA55}" dt="2022-07-28T02:35:12.748" v="7" actId="20577"/>
          <ac:spMkLst>
            <pc:docMk/>
            <pc:sldMk cId="3033839197" sldId="377"/>
            <ac:spMk id="308" creationId="{00000000-0000-0000-0000-000000000000}"/>
          </ac:spMkLst>
        </pc:spChg>
        <pc:spChg chg="mod">
          <ac:chgData name="Alicia Bowman" userId="hRW0goNdaGp10h3uDgkUzIlkMomQPximKnxPRHPsJLQ=" providerId="None" clId="Web-{2F62213C-1720-487E-BBF4-D619C010FA55}" dt="2022-07-28T02:35:24.358" v="14" actId="20577"/>
          <ac:spMkLst>
            <pc:docMk/>
            <pc:sldMk cId="3033839197" sldId="377"/>
            <ac:spMk id="309" creationId="{00000000-0000-0000-0000-000000000000}"/>
          </ac:spMkLst>
        </pc:spChg>
        <pc:spChg chg="mod">
          <ac:chgData name="Alicia Bowman" userId="hRW0goNdaGp10h3uDgkUzIlkMomQPximKnxPRHPsJLQ=" providerId="None" clId="Web-{2F62213C-1720-487E-BBF4-D619C010FA55}" dt="2022-07-28T02:35:48.608" v="24" actId="20577"/>
          <ac:spMkLst>
            <pc:docMk/>
            <pc:sldMk cId="3033839197" sldId="377"/>
            <ac:spMk id="310" creationId="{00000000-0000-0000-0000-000000000000}"/>
          </ac:spMkLst>
        </pc:spChg>
        <pc:spChg chg="mod">
          <ac:chgData name="Alicia Bowman" userId="hRW0goNdaGp10h3uDgkUzIlkMomQPximKnxPRHPsJLQ=" providerId="None" clId="Web-{2F62213C-1720-487E-BBF4-D619C010FA55}" dt="2022-07-28T02:35:58.312" v="31" actId="20577"/>
          <ac:spMkLst>
            <pc:docMk/>
            <pc:sldMk cId="3033839197" sldId="377"/>
            <ac:spMk id="311" creationId="{00000000-0000-0000-0000-000000000000}"/>
          </ac:spMkLst>
        </pc:spChg>
        <pc:spChg chg="mod">
          <ac:chgData name="Alicia Bowman" userId="hRW0goNdaGp10h3uDgkUzIlkMomQPximKnxPRHPsJLQ=" providerId="None" clId="Web-{2F62213C-1720-487E-BBF4-D619C010FA55}" dt="2022-07-28T02:36:38.797" v="41" actId="20577"/>
          <ac:spMkLst>
            <pc:docMk/>
            <pc:sldMk cId="3033839197" sldId="377"/>
            <ac:spMk id="312" creationId="{00000000-0000-0000-0000-000000000000}"/>
          </ac:spMkLst>
        </pc:spChg>
      </pc:sldChg>
      <pc:sldChg chg="modSp add ord replId">
        <pc:chgData name="Alicia Bowman" userId="hRW0goNdaGp10h3uDgkUzIlkMomQPximKnxPRHPsJLQ=" providerId="None" clId="Web-{2F62213C-1720-487E-BBF4-D619C010FA55}" dt="2022-07-28T03:23:23.464" v="369" actId="20577"/>
        <pc:sldMkLst>
          <pc:docMk/>
          <pc:sldMk cId="1064816624" sldId="378"/>
        </pc:sldMkLst>
        <pc:spChg chg="mod">
          <ac:chgData name="Alicia Bowman" userId="hRW0goNdaGp10h3uDgkUzIlkMomQPximKnxPRHPsJLQ=" providerId="None" clId="Web-{2F62213C-1720-487E-BBF4-D619C010FA55}" dt="2022-07-28T03:23:23.464" v="369" actId="20577"/>
          <ac:spMkLst>
            <pc:docMk/>
            <pc:sldMk cId="1064816624" sldId="378"/>
            <ac:spMk id="11" creationId="{9A4D0500-76CD-4D98-90CD-976DDD6975CC}"/>
          </ac:spMkLst>
        </pc:spChg>
      </pc:sldChg>
    </pc:docChg>
  </pc:docChgLst>
  <pc:docChgLst>
    <pc:chgData name="Kim Austin" userId="ps/kO6BA9KWAjHLbsxv9pWngsZodD48B/mc8PTE1gFM=" providerId="None" clId="Web-{91CF630B-109C-4C11-9BA6-46A25E40C1EE}"/>
    <pc:docChg chg="modSld">
      <pc:chgData name="Kim Austin" userId="ps/kO6BA9KWAjHLbsxv9pWngsZodD48B/mc8PTE1gFM=" providerId="None" clId="Web-{91CF630B-109C-4C11-9BA6-46A25E40C1EE}" dt="2022-10-25T23:17:27.193" v="1" actId="20577"/>
      <pc:docMkLst>
        <pc:docMk/>
      </pc:docMkLst>
      <pc:sldChg chg="modSp">
        <pc:chgData name="Kim Austin" userId="ps/kO6BA9KWAjHLbsxv9pWngsZodD48B/mc8PTE1gFM=" providerId="None" clId="Web-{91CF630B-109C-4C11-9BA6-46A25E40C1EE}" dt="2022-10-25T23:17:27.193" v="1" actId="20577"/>
        <pc:sldMkLst>
          <pc:docMk/>
          <pc:sldMk cId="4057485896" sldId="376"/>
        </pc:sldMkLst>
        <pc:spChg chg="mod">
          <ac:chgData name="Kim Austin" userId="ps/kO6BA9KWAjHLbsxv9pWngsZodD48B/mc8PTE1gFM=" providerId="None" clId="Web-{91CF630B-109C-4C11-9BA6-46A25E40C1EE}" dt="2022-10-25T23:17:27.193" v="1" actId="20577"/>
          <ac:spMkLst>
            <pc:docMk/>
            <pc:sldMk cId="4057485896" sldId="376"/>
            <ac:spMk id="2" creationId="{CBB7FAAC-2988-484E-A5E4-78FF0300A453}"/>
          </ac:spMkLst>
        </pc:spChg>
      </pc:sldChg>
    </pc:docChg>
  </pc:docChgLst>
  <pc:docChgLst>
    <pc:chgData name="Kim Austin" userId="ps/kO6BA9KWAjHLbsxv9pWngsZodD48B/mc8PTE1gFM=" providerId="None" clId="Web-{93B99724-F423-4370-893F-8BFA177C3327}"/>
    <pc:docChg chg="modSld">
      <pc:chgData name="Kim Austin" userId="ps/kO6BA9KWAjHLbsxv9pWngsZodD48B/mc8PTE1gFM=" providerId="None" clId="Web-{93B99724-F423-4370-893F-8BFA177C3327}" dt="2022-09-14T17:58:22.819" v="0" actId="20577"/>
      <pc:docMkLst>
        <pc:docMk/>
      </pc:docMkLst>
      <pc:sldChg chg="modSp">
        <pc:chgData name="Kim Austin" userId="ps/kO6BA9KWAjHLbsxv9pWngsZodD48B/mc8PTE1gFM=" providerId="None" clId="Web-{93B99724-F423-4370-893F-8BFA177C3327}" dt="2022-09-14T17:58:22.819" v="0" actId="20577"/>
        <pc:sldMkLst>
          <pc:docMk/>
          <pc:sldMk cId="0" sldId="256"/>
        </pc:sldMkLst>
        <pc:spChg chg="mod">
          <ac:chgData name="Kim Austin" userId="ps/kO6BA9KWAjHLbsxv9pWngsZodD48B/mc8PTE1gFM=" providerId="None" clId="Web-{93B99724-F423-4370-893F-8BFA177C3327}" dt="2022-09-14T17:58:22.819" v="0" actId="20577"/>
          <ac:spMkLst>
            <pc:docMk/>
            <pc:sldMk cId="0" sldId="256"/>
            <ac:spMk id="13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youtu.be/icO9IkmXurw"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7d0321295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7d0321295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7d0321295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7d032129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Using what you learned about systems in Module 2, tell participants that the needs assessment focuses on identifying problems at the system level, exploring leadership, context, culture, resources, and processes either above or below the surface.</a:t>
            </a: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9d8a61edd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9d8a61edd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9d8a61edd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9d8a61edd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As you describe each step of the needs assessment process, ask participants to think about needs assessments they have participated in previously. What seems familiar, and what seems new? They can also highlight or underline these areas in their participant workbook.</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79f0c31a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79f0c31a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79f0c31a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79f0c31a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79f0c31a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a79f0c31a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f1d9ecad6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f1d9ecad6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Provide a few minutes for individual reflection in the workbook, and then ask if anyone would like to share their response with the group. Take four to five responses and move on. </a:t>
            </a:r>
          </a:p>
          <a:p>
            <a:pPr marL="158750" indent="0">
              <a:buNone/>
            </a:pPr>
            <a:r>
              <a:rPr lang="en-US" sz="1100" b="0" i="0" u="none" strike="noStrike" cap="none" dirty="0">
                <a:solidFill>
                  <a:srgbClr val="000000"/>
                </a:solidFill>
                <a:effectLst/>
                <a:latin typeface="Arial"/>
                <a:ea typeface="Arial"/>
                <a:cs typeface="Arial"/>
                <a:sym typeface="Arial"/>
              </a:rPr>
              <a:t>Ask if the explicit focus on the system feels new or different to participants.</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f1d9ecad6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f1d9ecad6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7d032129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7d032129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d13137f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9d13137f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Remind participants that the components of a system are leadership, context, culture, resources, and processes either above or below the surface.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Provide a few minutes for individual reflection (participants can take notes in their workbook), and then ask if anyone would like to share their response with the group. Take four to five responses and move on.</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594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9d8a61edd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9d8a61edd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9d8a61e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9d8a61e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Explain that systems are not static. They are dynamic, so we can’t just use single data point to understand a problem. Rather, we have to look at the processes that form the system and produce the outcomes we measure. Processes and procedures define “how we do things” at each level of the system. We look at both how consistent a process is and also whether deviations produce different results, either positive or negative. </a:t>
            </a:r>
          </a:p>
          <a:p>
            <a:pPr marL="0" lvl="0" indent="0" algn="l" rtl="0">
              <a:spcBef>
                <a:spcPts val="0"/>
              </a:spcBef>
              <a:spcAft>
                <a:spcPts val="0"/>
              </a:spcAft>
              <a:buNone/>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f1d9ecad6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f1d9ecad6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f1d9ecad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f1d9ecad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f1d9ecad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f1d9ecad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9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f1d9ecad6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f1d9ecad6_0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f1d9ecad6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af1d9ecad6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Provide a few minutes for individual reflection in the workbook, and then ask if anyone would like to share their response with the group. Take four to five responses and move on. </a:t>
            </a:r>
          </a:p>
          <a:p>
            <a:pPr marL="158750" indent="0">
              <a:buNone/>
            </a:pPr>
            <a:r>
              <a:rPr lang="en-US" sz="1100" b="0" i="0" u="none" strike="noStrike" cap="none" dirty="0">
                <a:solidFill>
                  <a:srgbClr val="000000"/>
                </a:solidFill>
                <a:effectLst/>
                <a:latin typeface="Arial"/>
                <a:ea typeface="Arial"/>
                <a:cs typeface="Arial"/>
                <a:sym typeface="Arial"/>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59630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97d0321295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97d032129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Share that empathy interviews are a way to gather stakeholder experiences and avoid jumping to solutions based on your personal experience and fast thinking. We will have an opportunity to observe an empathy interview. This can be an opportunity to identify a volunteer to be interviewed from your participants.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a606872fe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9a606872f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Provide a minute for individual reflection, and then ask if anyone would like to share their response with the group. Take “popcorn” responses from the group.</a:t>
            </a:r>
          </a:p>
          <a:p>
            <a:pPr marL="158750" indent="0">
              <a:buNone/>
            </a:pP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We recommend that you include a slide to introduce the facilitation team. This is also where you can build in an opportunity for participant introductions.</a:t>
            </a:r>
          </a:p>
          <a:p>
            <a:pPr marL="158750" indent="0">
              <a:buNone/>
            </a:pPr>
            <a:endParaRPr lang="en-US"/>
          </a:p>
        </p:txBody>
      </p:sp>
    </p:spTree>
    <p:extLst>
      <p:ext uri="{BB962C8B-B14F-4D97-AF65-F5344CB8AC3E}">
        <p14:creationId xmlns:p14="http://schemas.microsoft.com/office/powerpoint/2010/main" val="971062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97d0321295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97d032129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97d0321295_0_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7d0321295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97d0321295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97d0321295_0_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7d032129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97d0321295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97d0321295_0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97d0321295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97d0321295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8" name="Google Shape;378;g97d0321295_0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9a33d575b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9a33d575b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Use the "Preparing for an Empathy Interview" handout from the facilitator's guide to help you identify an experience to investigate and to develop some questions for the simulation. Select</a:t>
            </a:r>
            <a:r>
              <a:rPr lang="en-US" sz="1100" b="0" i="0" u="none" strike="noStrike" cap="none" dirty="0">
                <a:solidFill>
                  <a:srgbClr val="000000"/>
                </a:solidFill>
                <a:effectLst/>
                <a:latin typeface="Arial"/>
                <a:ea typeface="Arial"/>
                <a:cs typeface="Arial"/>
                <a:sym typeface="Arial"/>
              </a:rPr>
              <a:t> a volunteer from the audience to do an empathy interview with. Interview the person in front of the rest of the group. Ask the participants to observe and makes notes in their workbooks of the types of questions that are asked.</a:t>
            </a:r>
          </a:p>
          <a:p>
            <a:pPr marL="158750" indent="0">
              <a:buNone/>
            </a:pPr>
            <a:r>
              <a:rPr lang="en-US" sz="1100" b="0" i="0" u="none" strike="noStrike" cap="none" dirty="0">
                <a:solidFill>
                  <a:srgbClr val="000000"/>
                </a:solidFill>
                <a:effectLst/>
                <a:latin typeface="Arial"/>
                <a:ea typeface="Arial"/>
                <a:cs typeface="Arial"/>
                <a:sym typeface="Arial"/>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a33d575b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9a33d575b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Provide a minute for individual reflection, and then ask if anyone would like to share their response with the group. Relate responses to the arc of an empathy interview slide and the questioning guidelines.</a:t>
            </a:r>
            <a:r>
              <a:rPr lang="en-US" dirty="0">
                <a:effectLst/>
              </a:rPr>
              <a:t>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7d0321295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7d0321295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97d0321295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a606872fe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a606872fe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9ce3bf759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9ce3bf759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d13137f7c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d13137f7c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1eda0a00d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1eda0a00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Review the community agreements that you developed together during Module 1.</a:t>
            </a:r>
          </a:p>
          <a:p>
            <a:pPr marL="158750" indent="0">
              <a:buNone/>
            </a:pPr>
            <a:r>
              <a:rPr lang="en-US" sz="1100" b="0" i="0" u="none" strike="noStrike" cap="none" dirty="0">
                <a:solidFill>
                  <a:srgbClr val="000000"/>
                </a:solidFill>
                <a:effectLst/>
                <a:latin typeface="Arial"/>
                <a:ea typeface="Arial"/>
                <a:cs typeface="Arial"/>
                <a:sym typeface="Arial"/>
              </a:rPr>
              <a:t>Remind participants that having and holding team members accountable to community agreements is one of the routines highlighted in the last session. Ask participants to identify an agreement for themselves that they would like to focus on for the day. They do not need to share what they selected.</a:t>
            </a: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c646e85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c646e85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This equity pause can be a small-group or whole-group discussion, depending on the size of your group. It is important that the discussion groups are small enough for everyone to be able to participate.</a:t>
            </a:r>
          </a:p>
          <a:p>
            <a:pPr marL="158750" indent="0">
              <a:buNone/>
            </a:pP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7362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9a33d575b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9a33d575b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Explain to participants that now that they have gathered and reviewed their data, the next step is to identify the specific problem </a:t>
            </a:r>
            <a:r>
              <a:rPr lang="en-US" sz="1100" b="1" i="0" u="none" strike="noStrike" cap="none">
                <a:solidFill>
                  <a:srgbClr val="000000"/>
                </a:solidFill>
                <a:effectLst/>
                <a:latin typeface="Arial"/>
                <a:ea typeface="Arial"/>
                <a:cs typeface="Arial"/>
                <a:sym typeface="Arial"/>
              </a:rPr>
              <a:t>in their system </a:t>
            </a:r>
            <a:r>
              <a:rPr lang="en-US" sz="1100" b="0" i="0" u="none" strike="noStrike" cap="none">
                <a:solidFill>
                  <a:srgbClr val="000000"/>
                </a:solidFill>
                <a:effectLst/>
                <a:latin typeface="Arial"/>
                <a:ea typeface="Arial"/>
                <a:cs typeface="Arial"/>
                <a:sym typeface="Arial"/>
              </a:rPr>
              <a:t>they are trying to solve.</a:t>
            </a: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97d032129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97d032129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0" name="Google Shape;470;g97d0321295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97d032129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97d032129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7d032129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97d032129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Ask participants to read the slide or the list in their notebook. In describing the problems, give examples of each. </a:t>
            </a:r>
          </a:p>
          <a:p>
            <a:pPr marL="158750" indent="0">
              <a:buNone/>
            </a:pPr>
            <a:endParaRPr lang="en-US" dirty="0"/>
          </a:p>
          <a:p>
            <a:pPr>
              <a:buNone/>
            </a:pPr>
            <a:r>
              <a:rPr lang="en-US" dirty="0"/>
              <a:t>A problem you care about—use your own example.</a:t>
            </a:r>
          </a:p>
          <a:p>
            <a:pPr>
              <a:buNone/>
            </a:pPr>
            <a:r>
              <a:rPr lang="en-US" dirty="0"/>
              <a:t>A problem that is a barrier to your organization’s priorities—use your own example.</a:t>
            </a:r>
          </a:p>
          <a:p>
            <a:pPr>
              <a:buNone/>
            </a:pPr>
            <a:r>
              <a:rPr lang="en-US" dirty="0"/>
              <a:t>A problem that is regularly occurring—such as flat assessment results.</a:t>
            </a:r>
          </a:p>
          <a:p>
            <a:pPr>
              <a:buNone/>
            </a:pPr>
            <a:r>
              <a:rPr lang="en-US" dirty="0"/>
              <a:t>A problem that is within your control (can be solved by your direct action, not the actions of someone else)—such as parents helping their children with their homework.</a:t>
            </a:r>
          </a:p>
          <a:p>
            <a:pPr>
              <a:buNone/>
            </a:pPr>
            <a:r>
              <a:rPr lang="en-US" dirty="0"/>
              <a:t>A problem that has the right level of specificity (something clear and focused enough to be tested in your context)—such as a morning meeting routine.</a:t>
            </a:r>
          </a:p>
          <a:p>
            <a:pPr marL="158750" indent="0">
              <a:buNone/>
            </a:pPr>
            <a:r>
              <a:rPr lang="en-US" dirty="0"/>
              <a:t>A problem that does not include an implied solution—for example, “a new reading curriculum will solve our reading comprehension problems” includes an implied solution.</a:t>
            </a:r>
          </a:p>
          <a:p>
            <a:pPr marL="0" lvl="0" indent="0" algn="l" rtl="0">
              <a:lnSpc>
                <a:spcPct val="95000"/>
              </a:lnSpc>
              <a:spcBef>
                <a:spcPts val="0"/>
              </a:spcBef>
              <a:spcAft>
                <a:spcPts val="0"/>
              </a:spcAft>
              <a:buNone/>
            </a:pPr>
            <a:endParaRPr sz="1200" b="1" dirty="0">
              <a:solidFill>
                <a:schemeClr val="dk2"/>
              </a:solidFill>
            </a:endParaRPr>
          </a:p>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Participants can reflect briefly using the same prompt in their workbook and then do a pair share.</a:t>
            </a:r>
          </a:p>
          <a:p>
            <a:pPr marL="158750" indent="0">
              <a:buNone/>
            </a:pPr>
            <a:endParaRPr lang="en-US" dirty="0"/>
          </a:p>
          <a:p>
            <a:pPr>
              <a:buNone/>
            </a:pPr>
            <a:r>
              <a:rPr lang="en-US" dirty="0"/>
              <a:t> </a:t>
            </a:r>
          </a:p>
          <a:p>
            <a:pPr marL="158750" indent="0">
              <a:buNone/>
            </a:pPr>
            <a:r>
              <a:rPr lang="en-US" sz="1100" b="0" i="0" u="none" strike="noStrike" cap="none" dirty="0">
                <a:solidFill>
                  <a:srgbClr val="000000"/>
                </a:solidFill>
                <a:effectLst/>
                <a:latin typeface="Arial"/>
                <a:ea typeface="Arial"/>
                <a:cs typeface="Arial"/>
                <a:sym typeface="Arial"/>
              </a:rPr>
              <a:t> </a:t>
            </a:r>
          </a:p>
        </p:txBody>
      </p:sp>
    </p:spTree>
    <p:extLst>
      <p:ext uri="{BB962C8B-B14F-4D97-AF65-F5344CB8AC3E}">
        <p14:creationId xmlns:p14="http://schemas.microsoft.com/office/powerpoint/2010/main" val="1666607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a606872fe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9a606872fe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Specificity and frequency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7d032129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97d032129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9a33d575b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9a33d575b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You may ask for shout-out responses for this question for in-person settings or use the chat for online facilitation.</a:t>
            </a: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9a33d575b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9a33d575b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Participants can complete this activity using their workbooks. Explain that depending on the system level (classroom, school, district) or the conditions, there might be different answers. For example, class size might not be within the locus of control of the teacher, but it might be within the locus of control at the district level. Teachers in some districts may have more control over curriculum choices than in others. Because conditions vary, specifying whether a problem is in the locus of control is an important conversation.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741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a:solidFill>
                  <a:srgbClr val="000000"/>
                </a:solidFill>
                <a:effectLst/>
                <a:latin typeface="Arial"/>
                <a:ea typeface="Arial"/>
                <a:cs typeface="Arial"/>
                <a:sym typeface="Arial"/>
              </a:rPr>
              <a:t>In small groups, ask each table to have a progress check-in. Remind participants that the check-in is another routine from the huddle process. It is another procedure that will become routine over time, and helps participants focus on the task at hand.</a:t>
            </a:r>
          </a:p>
        </p:txBody>
      </p:sp>
    </p:spTree>
    <p:extLst>
      <p:ext uri="{BB962C8B-B14F-4D97-AF65-F5344CB8AC3E}">
        <p14:creationId xmlns:p14="http://schemas.microsoft.com/office/powerpoint/2010/main" val="3523342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a33d575b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a33d575b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Needing multiple possible solutions is acknowledging that there is no singular solution to a given problem. Problems are context driven, and a solution for one student may be different from the solution for another. For example, a family communication strategy may need to use telephone, email, and text to be successful.</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7d032129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7d032129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9a33d575b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9a33d575b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Explain that by resources here you mean staff, time, and fiscal resources. Participants should also consider the number of students who will be affected by the change.</a:t>
            </a: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a33d575b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a33d575b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9a33d575b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9a33d575b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9a33d575b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9a33d575b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You may ask for a few responses for this question for in-person settings or use the chat for online facilitation.</a:t>
            </a:r>
          </a:p>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af1d9ecad6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af1d9ecad6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Participants can first do a silent reflection in their workbooks. Then you can ask participants to share their responses verbally or to write them on sticky notes for you to collect.</a:t>
            </a:r>
          </a:p>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9d8a61edd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a9d8a61edd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You may choose to share the Lemmon Valley 3</a:t>
            </a:r>
            <a:r>
              <a:rPr lang="en-US" sz="1100" b="0" i="0" u="none" strike="noStrike" cap="none" baseline="0" dirty="0">
                <a:solidFill>
                  <a:srgbClr val="000000"/>
                </a:solidFill>
                <a:effectLst/>
                <a:latin typeface="Arial"/>
                <a:ea typeface="Arial"/>
                <a:cs typeface="Arial"/>
                <a:sym typeface="Arial"/>
              </a:rPr>
              <a:t>rd</a:t>
            </a:r>
            <a:r>
              <a:rPr lang="en-US" sz="1100" b="0" i="0" u="none" strike="noStrike" cap="none" dirty="0">
                <a:solidFill>
                  <a:srgbClr val="000000"/>
                </a:solidFill>
                <a:effectLst/>
                <a:latin typeface="Arial"/>
                <a:ea typeface="Arial"/>
                <a:cs typeface="Arial"/>
                <a:sym typeface="Arial"/>
              </a:rPr>
              <a:t> grade team improvement story using the video. You can show the entire video or just part of the video, through the section on identifying a problem, and save the rest for subsequent modules.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none" strike="noStrike" cap="none" dirty="0">
                <a:solidFill>
                  <a:srgbClr val="000000"/>
                </a:solidFill>
                <a:effectLst/>
                <a:latin typeface="Arial"/>
                <a:ea typeface="Arial"/>
                <a:cs typeface="Arial"/>
                <a:sym typeface="Arial"/>
              </a:rPr>
              <a:t>Learning to Improve Instruction: One Team’s Story</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https://youtu.be/icO9IkmXurw</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c01ad88a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ac01ad88a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7d032129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97d032129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fa4243d4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fa4243d4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Explain that the first three sessions/modules focused on preparing to lead inquiry cycles. In this module, we begin to consider facilitation of the inquiry cycle itself, beginning with problem identification.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11532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c646e85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c646e85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This equity pause can be a small-group or whole-group discussion, depending on the size of your group. It is important that the discussion groups are small enough for everyone to be able to participate.</a:t>
            </a:r>
            <a:r>
              <a:rPr lang="en-US" dirty="0"/>
              <a:t> Possible issues include whose needs are being met when meetings take place with students as frequently as needed—the student’s or the teacher’s? If a uniform approach is decided on to meet teacher scheduling needs, would students have access to equitable support?</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af1d9ecad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af1d9ecad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af1d9ecad6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af1d9ecad6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you review the module content, mention some of the key points.</a:t>
            </a:r>
          </a:p>
          <a:p>
            <a:pPr marL="0" lvl="0" indent="0" algn="l" rtl="0">
              <a:spcBef>
                <a:spcPts val="0"/>
              </a:spcBef>
              <a:spcAft>
                <a:spcPts val="0"/>
              </a:spcAft>
              <a:buNone/>
            </a:pPr>
            <a:endParaRPr lang="en-US"/>
          </a:p>
          <a:p>
            <a:pPr marL="0" lvl="0" indent="0" algn="l" rtl="0">
              <a:spcBef>
                <a:spcPts val="0"/>
              </a:spcBef>
              <a:spcAft>
                <a:spcPts val="0"/>
              </a:spcAft>
              <a:buNone/>
            </a:pPr>
            <a:r>
              <a:rPr lang="en-US" dirty="0"/>
              <a:t>Key points:</a:t>
            </a:r>
          </a:p>
          <a:p>
            <a:pPr>
              <a:buNone/>
            </a:pPr>
            <a:r>
              <a:rPr lang="en-US"/>
              <a:t>•    It is essential to fully understand a problem before trying to solve it.</a:t>
            </a:r>
          </a:p>
          <a:p>
            <a:pPr>
              <a:buNone/>
            </a:pPr>
            <a:r>
              <a:rPr lang="en-US"/>
              <a:t>•    A needs assessment goes beyond quantitative data.</a:t>
            </a:r>
          </a:p>
          <a:p>
            <a:pPr>
              <a:buNone/>
            </a:pPr>
            <a:r>
              <a:rPr lang="en-US"/>
              <a:t>•    Important data can be obtained from the individuals closest to the problem.</a:t>
            </a:r>
          </a:p>
          <a:p>
            <a:pPr>
              <a:buNone/>
            </a:pPr>
            <a:r>
              <a:rPr lang="en-US"/>
              <a:t>•    Improvement problems are often complex but can be broken down to something that can be addressed.</a:t>
            </a:r>
          </a:p>
          <a:p>
            <a:pPr marL="0" lvl="0" indent="0" algn="l">
              <a:spcBef>
                <a:spcPts val="0"/>
              </a:spcBef>
              <a:spcAft>
                <a:spcPts val="0"/>
              </a:spcAft>
              <a:buNone/>
            </a:pPr>
            <a:endParaRPr lang="en-US" dirty="0"/>
          </a:p>
          <a:p>
            <a:pPr marL="171450" indent="-171450"/>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7d0321295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7d0321295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Review the action period activities with the group and make sure to answer any questions.</a:t>
            </a:r>
          </a:p>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a1eda0a00d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a1eda0a00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a:solidFill>
                  <a:srgbClr val="000000"/>
                </a:solidFill>
                <a:effectLst/>
                <a:latin typeface="Arial"/>
                <a:ea typeface="Arial"/>
                <a:cs typeface="Arial"/>
                <a:sym typeface="Arial"/>
              </a:rPr>
              <a:t>Have people share aloud during in-person settings or in the chat for online participation. </a:t>
            </a:r>
          </a:p>
          <a:p>
            <a:pPr marL="158750" indent="0">
              <a:buNone/>
            </a:pPr>
            <a:r>
              <a:rPr lang="en-US" sz="1100" b="0" i="0" u="none" strike="noStrike" cap="none">
                <a:solidFill>
                  <a:srgbClr val="000000"/>
                </a:solidFill>
                <a:effectLst/>
                <a:latin typeface="Arial"/>
                <a:ea typeface="Arial"/>
                <a:cs typeface="Arial"/>
                <a:sym typeface="Arial"/>
              </a:rPr>
              <a:t> </a:t>
            </a:r>
          </a:p>
          <a:p>
            <a:pPr marL="158750" indent="0">
              <a:buNone/>
            </a:pPr>
            <a:r>
              <a:rPr lang="en-US" sz="1100" b="0" i="0" u="none" strike="noStrike" cap="none">
                <a:solidFill>
                  <a:srgbClr val="000000"/>
                </a:solidFill>
                <a:effectLst/>
                <a:latin typeface="Arial"/>
                <a:ea typeface="Arial"/>
                <a:cs typeface="Arial"/>
                <a:sym typeface="Arial"/>
              </a:rPr>
              <a:t>This is also an opportunity to include a feedback survey.</a:t>
            </a: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6b936e47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6b936e47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you describe the learning targets, mention some of the key points.</a:t>
            </a:r>
          </a:p>
          <a:p>
            <a:pPr marL="0" lvl="0" indent="0" algn="l" rtl="0">
              <a:spcBef>
                <a:spcPts val="0"/>
              </a:spcBef>
              <a:spcAft>
                <a:spcPts val="0"/>
              </a:spcAft>
              <a:buNone/>
            </a:pPr>
            <a:endParaRPr lang="en-US"/>
          </a:p>
          <a:p>
            <a:pPr marL="0" lvl="0" indent="0" algn="l" rtl="0">
              <a:spcBef>
                <a:spcPts val="0"/>
              </a:spcBef>
              <a:spcAft>
                <a:spcPts val="0"/>
              </a:spcAft>
              <a:buNone/>
            </a:pPr>
            <a:r>
              <a:rPr lang="en-US" dirty="0"/>
              <a:t>Key points:</a:t>
            </a:r>
          </a:p>
          <a:p>
            <a:pPr>
              <a:buNone/>
            </a:pPr>
            <a:r>
              <a:rPr lang="en-US" dirty="0"/>
              <a:t>•    It is essential to fully understand a problem before trying to solve it.</a:t>
            </a:r>
          </a:p>
          <a:p>
            <a:pPr>
              <a:buNone/>
            </a:pPr>
            <a:r>
              <a:rPr lang="en-US" dirty="0"/>
              <a:t>•    A needs assessment goes beyond quantitative data.</a:t>
            </a:r>
          </a:p>
          <a:p>
            <a:pPr>
              <a:buNone/>
            </a:pPr>
            <a:r>
              <a:rPr lang="en-US" dirty="0"/>
              <a:t>•    Important data can be obtained from the individuals closest to the problem.</a:t>
            </a:r>
          </a:p>
          <a:p>
            <a:pPr>
              <a:buNone/>
            </a:pPr>
            <a:r>
              <a:rPr lang="en-US" dirty="0"/>
              <a:t>•    Improvement problems are often complex but can be broken down to something that can be addressed.</a:t>
            </a:r>
          </a:p>
          <a:p>
            <a:pPr marL="0" lvl="0" indent="0" algn="l">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6b936e47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6b936e47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a33d575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a33d575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stretch>
            <a:fillRect/>
          </a:stretch>
        </p:blipFill>
        <p:spPr>
          <a:xfrm>
            <a:off x="572" y="0"/>
            <a:ext cx="9144000" cy="5143500"/>
          </a:xfrm>
          <a:prstGeom prst="rect">
            <a:avLst/>
          </a:prstGeom>
          <a:noFill/>
          <a:ln>
            <a:noFill/>
          </a:ln>
        </p:spPr>
      </p:pic>
      <p:sp>
        <p:nvSpPr>
          <p:cNvPr id="11" name="Google Shape;11;p2"/>
          <p:cNvSpPr txBox="1">
            <a:spLocks noGrp="1"/>
          </p:cNvSpPr>
          <p:nvPr>
            <p:ph type="ctrTitle"/>
          </p:nvPr>
        </p:nvSpPr>
        <p:spPr>
          <a:xfrm>
            <a:off x="748571" y="3467849"/>
            <a:ext cx="7608300" cy="731700"/>
          </a:xfrm>
          <a:prstGeom prst="rect">
            <a:avLst/>
          </a:prstGeom>
          <a:noFill/>
          <a:ln>
            <a:noFill/>
          </a:ln>
        </p:spPr>
        <p:txBody>
          <a:bodyPr spcFirstLastPara="1" wrap="square" lIns="0" tIns="34275" rIns="68575" bIns="34275" anchor="ctr" anchorCtr="0">
            <a:noAutofit/>
          </a:bodyPr>
          <a:lstStyle>
            <a:lvl1pPr lvl="0" algn="l">
              <a:lnSpc>
                <a:spcPct val="80000"/>
              </a:lnSpc>
              <a:spcBef>
                <a:spcPts val="0"/>
              </a:spcBef>
              <a:spcAft>
                <a:spcPts val="0"/>
              </a:spcAft>
              <a:buClr>
                <a:srgbClr val="483692"/>
              </a:buClr>
              <a:buSzPts val="2900"/>
              <a:buFont typeface="Arial"/>
              <a:buNone/>
              <a:defRPr sz="2900" cap="none">
                <a:solidFill>
                  <a:srgbClr val="483692"/>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12" name="Google Shape;12;p2"/>
          <p:cNvSpPr txBox="1">
            <a:spLocks noGrp="1"/>
          </p:cNvSpPr>
          <p:nvPr>
            <p:ph type="subTitle" idx="1"/>
          </p:nvPr>
        </p:nvSpPr>
        <p:spPr>
          <a:xfrm>
            <a:off x="748571" y="4278793"/>
            <a:ext cx="7021500" cy="347100"/>
          </a:xfrm>
          <a:prstGeom prst="rect">
            <a:avLst/>
          </a:prstGeom>
          <a:noFill/>
          <a:ln>
            <a:noFill/>
          </a:ln>
        </p:spPr>
        <p:txBody>
          <a:bodyPr spcFirstLastPara="1" wrap="square" lIns="0" tIns="34275" rIns="68575" bIns="34275" anchor="t" anchorCtr="0">
            <a:noAutofit/>
          </a:bodyPr>
          <a:lstStyle>
            <a:lvl1pPr marL="0" lvl="0" algn="l">
              <a:lnSpc>
                <a:spcPct val="90000"/>
              </a:lnSpc>
              <a:spcBef>
                <a:spcPts val="800"/>
              </a:spcBef>
              <a:spcAft>
                <a:spcPts val="0"/>
              </a:spcAft>
              <a:buClr>
                <a:srgbClr val="483692"/>
              </a:buClr>
              <a:buSzPts val="1800"/>
              <a:buNone/>
              <a:defRPr sz="1800" cap="none">
                <a:solidFill>
                  <a:srgbClr val="483692"/>
                </a:solidFill>
                <a:latin typeface="Arial"/>
                <a:ea typeface="Arial"/>
                <a:cs typeface="Arial"/>
                <a:sym typeface="Arial"/>
              </a:defRPr>
            </a:lvl1pPr>
            <a:lvl2pPr lvl="1" algn="ctr">
              <a:lnSpc>
                <a:spcPct val="90000"/>
              </a:lnSpc>
              <a:spcBef>
                <a:spcPts val="500"/>
              </a:spcBef>
              <a:spcAft>
                <a:spcPts val="0"/>
              </a:spcAft>
              <a:buSzPts val="1500"/>
              <a:buNone/>
              <a:defRPr sz="1500"/>
            </a:lvl2pPr>
            <a:lvl3pPr lvl="2" algn="ctr">
              <a:lnSpc>
                <a:spcPct val="90000"/>
              </a:lnSpc>
              <a:spcBef>
                <a:spcPts val="500"/>
              </a:spcBef>
              <a:spcAft>
                <a:spcPts val="0"/>
              </a:spcAft>
              <a:buClr>
                <a:srgbClr val="595959"/>
              </a:buClr>
              <a:buSzPts val="1400"/>
              <a:buNone/>
              <a:defRPr sz="1400"/>
            </a:lvl3pPr>
            <a:lvl4pPr lvl="3" algn="ctr">
              <a:lnSpc>
                <a:spcPct val="90000"/>
              </a:lnSpc>
              <a:spcBef>
                <a:spcPts val="400"/>
              </a:spcBef>
              <a:spcAft>
                <a:spcPts val="0"/>
              </a:spcAft>
              <a:buClr>
                <a:srgbClr val="595959"/>
              </a:buClr>
              <a:buSzPts val="1200"/>
              <a:buNone/>
              <a:defRPr sz="1200"/>
            </a:lvl4pPr>
            <a:lvl5pPr lvl="4" algn="ctr">
              <a:lnSpc>
                <a:spcPct val="90000"/>
              </a:lnSpc>
              <a:spcBef>
                <a:spcPts val="400"/>
              </a:spcBef>
              <a:spcAft>
                <a:spcPts val="0"/>
              </a:spcAft>
              <a:buClr>
                <a:srgbClr val="59595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r>
              <a:rPr lang="en-US"/>
              <a:t>Click to edit Master subtitle style</a:t>
            </a:r>
            <a:endParaRPr dirty="0"/>
          </a:p>
        </p:txBody>
      </p:sp>
    </p:spTree>
    <p:extLst>
      <p:ext uri="{BB962C8B-B14F-4D97-AF65-F5344CB8AC3E}">
        <p14:creationId xmlns:p14="http://schemas.microsoft.com/office/powerpoint/2010/main" val="110000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7" name="Google Shape;37;p7"/>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a:p>
        </p:txBody>
      </p:sp>
      <p:sp>
        <p:nvSpPr>
          <p:cNvPr id="38" name="Google Shape;38;p7"/>
          <p:cNvSpPr txBox="1">
            <a:spLocks noGrp="1"/>
          </p:cNvSpPr>
          <p:nvPr>
            <p:ph type="body" idx="1"/>
          </p:nvPr>
        </p:nvSpPr>
        <p:spPr>
          <a:xfrm>
            <a:off x="628650" y="1369219"/>
            <a:ext cx="38862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39" name="Google Shape;39;p7"/>
          <p:cNvSpPr txBox="1">
            <a:spLocks noGrp="1"/>
          </p:cNvSpPr>
          <p:nvPr>
            <p:ph type="body" idx="2"/>
          </p:nvPr>
        </p:nvSpPr>
        <p:spPr>
          <a:xfrm>
            <a:off x="4629150" y="1369219"/>
            <a:ext cx="38862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40" name="Google Shape;40;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41" name="Google Shape;41;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42" name="Google Shape;42;p7"/>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8684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45" name="Google Shape;45;p8"/>
          <p:cNvSpPr txBox="1">
            <a:spLocks noGrp="1"/>
          </p:cNvSpPr>
          <p:nvPr>
            <p:ph type="title"/>
          </p:nvPr>
        </p:nvSpPr>
        <p:spPr>
          <a:xfrm>
            <a:off x="629841"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a:p>
        </p:txBody>
      </p:sp>
      <p:sp>
        <p:nvSpPr>
          <p:cNvPr id="46" name="Google Shape;46;p8"/>
          <p:cNvSpPr txBox="1">
            <a:spLocks noGrp="1"/>
          </p:cNvSpPr>
          <p:nvPr>
            <p:ph type="body" idx="1"/>
          </p:nvPr>
        </p:nvSpPr>
        <p:spPr>
          <a:xfrm>
            <a:off x="629841" y="1260872"/>
            <a:ext cx="3868200" cy="618000"/>
          </a:xfrm>
          <a:prstGeom prst="rect">
            <a:avLst/>
          </a:prstGeom>
          <a:noFill/>
          <a:ln>
            <a:noFill/>
          </a:ln>
        </p:spPr>
        <p:txBody>
          <a:bodyPr spcFirstLastPara="1" wrap="square" lIns="0" tIns="34275" rIns="68575" bIns="34275" anchor="b" anchorCtr="0">
            <a:noAutofit/>
          </a:bodyPr>
          <a:lstStyle>
            <a:lvl1pPr marL="0" lvl="0" indent="0" algn="l">
              <a:lnSpc>
                <a:spcPct val="90000"/>
              </a:lnSpc>
              <a:spcBef>
                <a:spcPts val="800"/>
              </a:spcBef>
              <a:spcAft>
                <a:spcPts val="0"/>
              </a:spcAft>
              <a:buClr>
                <a:srgbClr val="548135"/>
              </a:buClr>
              <a:buSzPts val="1800"/>
              <a:buNone/>
              <a:tabLst/>
              <a:defRPr sz="1800" b="1">
                <a:solidFill>
                  <a:srgbClr val="888888"/>
                </a:solidFill>
              </a:defRPr>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pPr lvl="0"/>
            <a:r>
              <a:rPr lang="en-US"/>
              <a:t>Click to edit Master text styles</a:t>
            </a:r>
          </a:p>
        </p:txBody>
      </p:sp>
      <p:sp>
        <p:nvSpPr>
          <p:cNvPr id="47" name="Google Shape;47;p8"/>
          <p:cNvSpPr txBox="1">
            <a:spLocks noGrp="1"/>
          </p:cNvSpPr>
          <p:nvPr>
            <p:ph type="body" idx="2"/>
          </p:nvPr>
        </p:nvSpPr>
        <p:spPr>
          <a:xfrm>
            <a:off x="629841" y="1878806"/>
            <a:ext cx="3868200" cy="27633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48" name="Google Shape;48;p8"/>
          <p:cNvSpPr txBox="1">
            <a:spLocks noGrp="1"/>
          </p:cNvSpPr>
          <p:nvPr>
            <p:ph type="body" idx="3"/>
          </p:nvPr>
        </p:nvSpPr>
        <p:spPr>
          <a:xfrm>
            <a:off x="4629150" y="1260872"/>
            <a:ext cx="3887400" cy="618000"/>
          </a:xfrm>
          <a:prstGeom prst="rect">
            <a:avLst/>
          </a:prstGeom>
          <a:noFill/>
          <a:ln>
            <a:noFill/>
          </a:ln>
        </p:spPr>
        <p:txBody>
          <a:bodyPr spcFirstLastPara="1" wrap="square" lIns="0" tIns="34275" rIns="68575" bIns="34275" anchor="b" anchorCtr="0">
            <a:noAutofit/>
          </a:bodyPr>
          <a:lstStyle>
            <a:lvl1pPr marL="0" lvl="0" indent="0" algn="l">
              <a:lnSpc>
                <a:spcPct val="90000"/>
              </a:lnSpc>
              <a:spcBef>
                <a:spcPts val="800"/>
              </a:spcBef>
              <a:spcAft>
                <a:spcPts val="0"/>
              </a:spcAft>
              <a:buClr>
                <a:srgbClr val="548135"/>
              </a:buClr>
              <a:buSzPts val="1800"/>
              <a:buNone/>
              <a:tabLst/>
              <a:defRPr sz="1800" b="1">
                <a:solidFill>
                  <a:srgbClr val="888888"/>
                </a:solidFill>
              </a:defRPr>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pPr lvl="0"/>
            <a:r>
              <a:rPr lang="en-US"/>
              <a:t>Click to edit Master text styles</a:t>
            </a:r>
          </a:p>
        </p:txBody>
      </p:sp>
      <p:sp>
        <p:nvSpPr>
          <p:cNvPr id="49" name="Google Shape;49;p8"/>
          <p:cNvSpPr txBox="1">
            <a:spLocks noGrp="1"/>
          </p:cNvSpPr>
          <p:nvPr>
            <p:ph type="body" idx="4"/>
          </p:nvPr>
        </p:nvSpPr>
        <p:spPr>
          <a:xfrm>
            <a:off x="4629150" y="1878806"/>
            <a:ext cx="3887400" cy="27633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50" name="Google Shape;50;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51" name="Google Shape;51;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52" name="Google Shape;52;p8"/>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4920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0" name="Google Shape;70;p12"/>
          <p:cNvSpPr txBox="1">
            <a:spLocks noGrp="1"/>
          </p:cNvSpPr>
          <p:nvPr>
            <p:ph type="title"/>
          </p:nvPr>
        </p:nvSpPr>
        <p:spPr>
          <a:xfrm>
            <a:off x="629841" y="740568"/>
            <a:ext cx="2949300" cy="802331"/>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71" name="Google Shape;71;p12"/>
          <p:cNvSpPr>
            <a:spLocks noGrp="1"/>
          </p:cNvSpPr>
          <p:nvPr>
            <p:ph type="pic" idx="2"/>
          </p:nvPr>
        </p:nvSpPr>
        <p:spPr>
          <a:xfrm>
            <a:off x="3887391" y="740569"/>
            <a:ext cx="4629000" cy="36552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72" name="Google Shape;72;p12"/>
          <p:cNvSpPr txBox="1">
            <a:spLocks noGrp="1"/>
          </p:cNvSpPr>
          <p:nvPr>
            <p:ph type="body" idx="1"/>
          </p:nvPr>
        </p:nvSpPr>
        <p:spPr>
          <a:xfrm>
            <a:off x="629841" y="1677880"/>
            <a:ext cx="2949300" cy="272387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200"/>
              <a:buNone/>
              <a:tabLst/>
              <a:defRPr sz="1400">
                <a:solidFill>
                  <a:srgbClr val="888888"/>
                </a:solidFill>
              </a:defRPr>
            </a:lvl1pPr>
            <a:lvl2pPr marL="914400" lvl="1" indent="-228600" algn="l">
              <a:lnSpc>
                <a:spcPct val="90000"/>
              </a:lnSpc>
              <a:spcBef>
                <a:spcPts val="500"/>
              </a:spcBef>
              <a:spcAft>
                <a:spcPts val="0"/>
              </a:spcAft>
              <a:buSzPts val="1100"/>
              <a:buNone/>
              <a:defRPr sz="1100"/>
            </a:lvl2pPr>
            <a:lvl3pPr marL="1371600" lvl="2" indent="-228600" algn="l">
              <a:lnSpc>
                <a:spcPct val="90000"/>
              </a:lnSpc>
              <a:spcBef>
                <a:spcPts val="500"/>
              </a:spcBef>
              <a:spcAft>
                <a:spcPts val="0"/>
              </a:spcAft>
              <a:buClr>
                <a:srgbClr val="595959"/>
              </a:buClr>
              <a:buSzPts val="900"/>
              <a:buNone/>
              <a:defRPr sz="900"/>
            </a:lvl3pPr>
            <a:lvl4pPr marL="1828800" lvl="3" indent="-228600" algn="l">
              <a:lnSpc>
                <a:spcPct val="90000"/>
              </a:lnSpc>
              <a:spcBef>
                <a:spcPts val="400"/>
              </a:spcBef>
              <a:spcAft>
                <a:spcPts val="0"/>
              </a:spcAft>
              <a:buClr>
                <a:srgbClr val="595959"/>
              </a:buClr>
              <a:buSzPts val="800"/>
              <a:buNone/>
              <a:defRPr sz="800"/>
            </a:lvl4pPr>
            <a:lvl5pPr marL="2286000" lvl="4" indent="-228600" algn="l">
              <a:lnSpc>
                <a:spcPct val="90000"/>
              </a:lnSpc>
              <a:spcBef>
                <a:spcPts val="400"/>
              </a:spcBef>
              <a:spcAft>
                <a:spcPts val="0"/>
              </a:spcAft>
              <a:buClr>
                <a:srgbClr val="59595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pPr lvl="0"/>
            <a:r>
              <a:rPr lang="en-US"/>
              <a:t>Click to edit Master text styles</a:t>
            </a:r>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2000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1" name="Google Shape;71;p12"/>
          <p:cNvSpPr>
            <a:spLocks noGrp="1"/>
          </p:cNvSpPr>
          <p:nvPr>
            <p:ph type="pic" idx="2"/>
          </p:nvPr>
        </p:nvSpPr>
        <p:spPr>
          <a:xfrm>
            <a:off x="4128117" y="1542899"/>
            <a:ext cx="4388274" cy="2852869"/>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 name="Google Shape;27;p5">
            <a:extLst>
              <a:ext uri="{FF2B5EF4-FFF2-40B4-BE49-F238E27FC236}">
                <a16:creationId xmlns:a16="http://schemas.microsoft.com/office/drawing/2014/main" id="{324C0595-E19D-EA48-9AB5-92A3942A54BC}"/>
              </a:ext>
            </a:extLst>
          </p:cNvPr>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8" name="Google Shape;16;p3">
            <a:extLst>
              <a:ext uri="{FF2B5EF4-FFF2-40B4-BE49-F238E27FC236}">
                <a16:creationId xmlns:a16="http://schemas.microsoft.com/office/drawing/2014/main" id="{257ED9FA-CDA9-1543-A111-A23744F335A0}"/>
              </a:ext>
            </a:extLst>
          </p:cNvPr>
          <p:cNvSpPr txBox="1">
            <a:spLocks noGrp="1"/>
          </p:cNvSpPr>
          <p:nvPr>
            <p:ph type="body" idx="1"/>
          </p:nvPr>
        </p:nvSpPr>
        <p:spPr>
          <a:xfrm>
            <a:off x="628651" y="1541887"/>
            <a:ext cx="3224258" cy="285388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7425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1" name="Google Shape;71;p12"/>
          <p:cNvSpPr>
            <a:spLocks noGrp="1"/>
          </p:cNvSpPr>
          <p:nvPr>
            <p:ph type="pic" idx="2"/>
          </p:nvPr>
        </p:nvSpPr>
        <p:spPr>
          <a:xfrm>
            <a:off x="628650" y="1542899"/>
            <a:ext cx="4388274" cy="2852869"/>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 name="Google Shape;27;p5">
            <a:extLst>
              <a:ext uri="{FF2B5EF4-FFF2-40B4-BE49-F238E27FC236}">
                <a16:creationId xmlns:a16="http://schemas.microsoft.com/office/drawing/2014/main" id="{324C0595-E19D-EA48-9AB5-92A3942A54BC}"/>
              </a:ext>
            </a:extLst>
          </p:cNvPr>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8" name="Google Shape;16;p3">
            <a:extLst>
              <a:ext uri="{FF2B5EF4-FFF2-40B4-BE49-F238E27FC236}">
                <a16:creationId xmlns:a16="http://schemas.microsoft.com/office/drawing/2014/main" id="{257ED9FA-CDA9-1543-A111-A23744F335A0}"/>
              </a:ext>
            </a:extLst>
          </p:cNvPr>
          <p:cNvSpPr txBox="1">
            <a:spLocks noGrp="1"/>
          </p:cNvSpPr>
          <p:nvPr>
            <p:ph type="body" idx="1"/>
          </p:nvPr>
        </p:nvSpPr>
        <p:spPr>
          <a:xfrm>
            <a:off x="5291092" y="1541887"/>
            <a:ext cx="3224258" cy="285388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44918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Google Shape;19;p4">
            <a:extLst>
              <a:ext uri="{FF2B5EF4-FFF2-40B4-BE49-F238E27FC236}">
                <a16:creationId xmlns:a16="http://schemas.microsoft.com/office/drawing/2014/main" id="{CFFAE5AF-11F4-414D-903B-A198C6A7B7CD}"/>
              </a:ext>
            </a:extLst>
          </p:cNvPr>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2" name="Title 1">
            <a:extLst>
              <a:ext uri="{FF2B5EF4-FFF2-40B4-BE49-F238E27FC236}">
                <a16:creationId xmlns:a16="http://schemas.microsoft.com/office/drawing/2014/main" id="{B1D72806-BD9A-0046-B925-808EC888C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561266-7E1C-7845-9E41-650E4461B6CC}"/>
              </a:ext>
            </a:extLst>
          </p:cNvPr>
          <p:cNvSpPr>
            <a:spLocks noGrp="1"/>
          </p:cNvSpPr>
          <p:nvPr>
            <p:ph idx="1"/>
          </p:nvPr>
        </p:nvSpPr>
        <p:spPr/>
        <p:txBody>
          <a:bodyPr/>
          <a:lstStyle>
            <a:lvl1pPr marL="0">
              <a:defRPr/>
            </a:lvl1pPr>
            <a:lvl2pPr marL="914400" indent="-342900">
              <a:buClr>
                <a:srgbClr val="548135"/>
              </a:buClr>
              <a:buFont typeface="Arial" panose="020B0604020202020204" pitchFamily="34" charset="0"/>
              <a:buChar char="•"/>
              <a:defRPr/>
            </a:lvl2pPr>
            <a:lvl3pPr marL="1390650" indent="-342900">
              <a:buClr>
                <a:srgbClr val="548135"/>
              </a:buClr>
              <a:buFont typeface="Arial" panose="020B0604020202020204" pitchFamily="34" charset="0"/>
              <a:buChar char="•"/>
              <a:defRPr/>
            </a:lvl3pPr>
            <a:lvl4pPr marL="1854200" indent="-342900">
              <a:buClr>
                <a:srgbClr val="548135"/>
              </a:buClr>
              <a:buFont typeface="Arial" panose="020B0604020202020204" pitchFamily="34" charset="0"/>
              <a:buChar char="•"/>
              <a:defRPr/>
            </a:lvl4pPr>
            <a:lvl5pPr marL="2311400" indent="-342900">
              <a:buClr>
                <a:srgbClr val="54813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813E24-D715-604D-ADDE-81A8AF317AD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EFEB2A-D1FA-4649-8FFE-932246426C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8B45C3-DE25-3D4A-98B4-ACE89C8CD8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8652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571" y="0"/>
            <a:ext cx="9144003" cy="5143500"/>
          </a:xfrm>
          <a:prstGeom prst="rect">
            <a:avLst/>
          </a:prstGeom>
          <a:noFill/>
          <a:ln>
            <a:noFill/>
          </a:ln>
        </p:spPr>
      </p:pic>
      <p:sp>
        <p:nvSpPr>
          <p:cNvPr id="11" name="Google Shape;11;p2"/>
          <p:cNvSpPr txBox="1">
            <a:spLocks noGrp="1"/>
          </p:cNvSpPr>
          <p:nvPr>
            <p:ph type="ctrTitle"/>
          </p:nvPr>
        </p:nvSpPr>
        <p:spPr>
          <a:xfrm>
            <a:off x="748571" y="3467849"/>
            <a:ext cx="7608300" cy="731700"/>
          </a:xfrm>
          <a:prstGeom prst="rect">
            <a:avLst/>
          </a:prstGeom>
          <a:noFill/>
          <a:ln>
            <a:noFill/>
          </a:ln>
        </p:spPr>
        <p:txBody>
          <a:bodyPr spcFirstLastPara="1" wrap="square" lIns="0" tIns="34275" rIns="68575" bIns="34275" anchor="ctr" anchorCtr="0">
            <a:noAutofit/>
          </a:bodyPr>
          <a:lstStyle>
            <a:lvl1pPr lvl="0" algn="l">
              <a:lnSpc>
                <a:spcPct val="80000"/>
              </a:lnSpc>
              <a:spcBef>
                <a:spcPts val="0"/>
              </a:spcBef>
              <a:spcAft>
                <a:spcPts val="0"/>
              </a:spcAft>
              <a:buClr>
                <a:srgbClr val="483692"/>
              </a:buClr>
              <a:buSzPts val="2900"/>
              <a:buFont typeface="Arial"/>
              <a:buNone/>
              <a:defRPr sz="2900" cap="none">
                <a:solidFill>
                  <a:srgbClr val="483692"/>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 name="Google Shape;12;p2"/>
          <p:cNvSpPr txBox="1">
            <a:spLocks noGrp="1"/>
          </p:cNvSpPr>
          <p:nvPr>
            <p:ph type="subTitle" idx="1"/>
          </p:nvPr>
        </p:nvSpPr>
        <p:spPr>
          <a:xfrm>
            <a:off x="748571" y="4278793"/>
            <a:ext cx="7021500" cy="347100"/>
          </a:xfrm>
          <a:prstGeom prst="rect">
            <a:avLst/>
          </a:prstGeom>
          <a:noFill/>
          <a:ln>
            <a:noFill/>
          </a:ln>
        </p:spPr>
        <p:txBody>
          <a:bodyPr spcFirstLastPara="1" wrap="square" lIns="0" tIns="34275" rIns="68575" bIns="34275" anchor="t" anchorCtr="0">
            <a:noAutofit/>
          </a:bodyPr>
          <a:lstStyle>
            <a:lvl1pPr lvl="0" algn="l">
              <a:lnSpc>
                <a:spcPct val="90000"/>
              </a:lnSpc>
              <a:spcBef>
                <a:spcPts val="800"/>
              </a:spcBef>
              <a:spcAft>
                <a:spcPts val="0"/>
              </a:spcAft>
              <a:buClr>
                <a:srgbClr val="483692"/>
              </a:buClr>
              <a:buSzPts val="1800"/>
              <a:buNone/>
              <a:defRPr sz="1800" cap="none">
                <a:solidFill>
                  <a:srgbClr val="483692"/>
                </a:solidFill>
                <a:latin typeface="Arial"/>
                <a:ea typeface="Arial"/>
                <a:cs typeface="Arial"/>
                <a:sym typeface="Arial"/>
              </a:defRPr>
            </a:lvl1pPr>
            <a:lvl2pPr lvl="1" algn="ctr">
              <a:lnSpc>
                <a:spcPct val="90000"/>
              </a:lnSpc>
              <a:spcBef>
                <a:spcPts val="500"/>
              </a:spcBef>
              <a:spcAft>
                <a:spcPts val="0"/>
              </a:spcAft>
              <a:buSzPts val="1500"/>
              <a:buNone/>
              <a:defRPr sz="1500"/>
            </a:lvl2pPr>
            <a:lvl3pPr lvl="2" algn="ctr">
              <a:lnSpc>
                <a:spcPct val="90000"/>
              </a:lnSpc>
              <a:spcBef>
                <a:spcPts val="500"/>
              </a:spcBef>
              <a:spcAft>
                <a:spcPts val="0"/>
              </a:spcAft>
              <a:buClr>
                <a:srgbClr val="595959"/>
              </a:buClr>
              <a:buSzPts val="1400"/>
              <a:buNone/>
              <a:defRPr sz="1400"/>
            </a:lvl3pPr>
            <a:lvl4pPr lvl="3" algn="ctr">
              <a:lnSpc>
                <a:spcPct val="90000"/>
              </a:lnSpc>
              <a:spcBef>
                <a:spcPts val="400"/>
              </a:spcBef>
              <a:spcAft>
                <a:spcPts val="0"/>
              </a:spcAft>
              <a:buClr>
                <a:srgbClr val="595959"/>
              </a:buClr>
              <a:buSzPts val="1200"/>
              <a:buNone/>
              <a:defRPr sz="1200"/>
            </a:lvl4pPr>
            <a:lvl5pPr lvl="4" algn="ctr">
              <a:lnSpc>
                <a:spcPct val="90000"/>
              </a:lnSpc>
              <a:spcBef>
                <a:spcPts val="400"/>
              </a:spcBef>
              <a:spcAft>
                <a:spcPts val="0"/>
              </a:spcAft>
              <a:buClr>
                <a:srgbClr val="59595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15" name="Google Shape;15;p3"/>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 name="Google Shape;16;p3"/>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2100"/>
              <a:buNone/>
              <a:defRPr b="1">
                <a:solidFill>
                  <a:srgbClr val="548135"/>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 name="Google Shape;17;p3"/>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20" name="Google Shape;20;p4"/>
          <p:cNvSpPr txBox="1">
            <a:spLocks noGrp="1"/>
          </p:cNvSpPr>
          <p:nvPr>
            <p:ph type="title"/>
          </p:nvPr>
        </p:nvSpPr>
        <p:spPr>
          <a:xfrm>
            <a:off x="623888" y="1282304"/>
            <a:ext cx="7886700" cy="2139600"/>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rgbClr val="483692"/>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4"/>
          <p:cNvSpPr txBox="1">
            <a:spLocks noGrp="1"/>
          </p:cNvSpPr>
          <p:nvPr>
            <p:ph type="body" idx="1"/>
          </p:nvPr>
        </p:nvSpPr>
        <p:spPr>
          <a:xfrm>
            <a:off x="623888" y="3442097"/>
            <a:ext cx="7886700" cy="11250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500"/>
              </a:spcBef>
              <a:spcAft>
                <a:spcPts val="0"/>
              </a:spcAft>
              <a:buSzPts val="1500"/>
              <a:buNone/>
              <a:defRPr sz="1500">
                <a:solidFill>
                  <a:srgbClr val="888888"/>
                </a:solidFill>
              </a:defRPr>
            </a:lvl2pPr>
            <a:lvl3pPr marL="1371600" lvl="2" indent="-228600" algn="l">
              <a:lnSpc>
                <a:spcPct val="90000"/>
              </a:lnSpc>
              <a:spcBef>
                <a:spcPts val="5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 name="Google Shape;22;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11209" y="0"/>
            <a:ext cx="9154635" cy="5149484"/>
          </a:xfrm>
          <a:prstGeom prst="rect">
            <a:avLst/>
          </a:prstGeom>
          <a:noFill/>
          <a:ln>
            <a:noFill/>
          </a:ln>
        </p:spPr>
      </p:pic>
      <p:sp>
        <p:nvSpPr>
          <p:cNvPr id="27" name="Google Shape;27;p5"/>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 name="Google Shape;28;p5"/>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2100"/>
              <a:buNone/>
              <a:defRPr b="1">
                <a:solidFill>
                  <a:srgbClr val="548135"/>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 name="Google Shape;29;p5"/>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16" name="Google Shape;16;p3"/>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17" name="Google Shape;17;p3"/>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2" name="Title 1">
            <a:extLst>
              <a:ext uri="{FF2B5EF4-FFF2-40B4-BE49-F238E27FC236}">
                <a16:creationId xmlns:a16="http://schemas.microsoft.com/office/drawing/2014/main" id="{315D9F6F-02F2-1E46-AD72-D66973A1B8D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7637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ntent - No logo">
  <p:cSld name="1_Content - No logo">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1820499" y="1599028"/>
            <a:ext cx="3042600" cy="1306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6"/>
          <p:cNvSpPr/>
          <p:nvPr/>
        </p:nvSpPr>
        <p:spPr>
          <a:xfrm>
            <a:off x="1820499" y="1423417"/>
            <a:ext cx="7323600" cy="70800"/>
          </a:xfrm>
          <a:prstGeom prst="rect">
            <a:avLst/>
          </a:prstGeom>
          <a:solidFill>
            <a:srgbClr val="72BD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7" name="Google Shape;37;p7"/>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Google Shape;38;p7"/>
          <p:cNvSpPr txBox="1">
            <a:spLocks noGrp="1"/>
          </p:cNvSpPr>
          <p:nvPr>
            <p:ph type="body" idx="1"/>
          </p:nvPr>
        </p:nvSpPr>
        <p:spPr>
          <a:xfrm>
            <a:off x="628650" y="1369219"/>
            <a:ext cx="3886200" cy="32634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 name="Google Shape;39;p7"/>
          <p:cNvSpPr txBox="1">
            <a:spLocks noGrp="1"/>
          </p:cNvSpPr>
          <p:nvPr>
            <p:ph type="body" idx="2"/>
          </p:nvPr>
        </p:nvSpPr>
        <p:spPr>
          <a:xfrm>
            <a:off x="4629150" y="1369219"/>
            <a:ext cx="3886200" cy="32634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 name="Google Shape;40;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45" name="Google Shape;45;p8"/>
          <p:cNvSpPr txBox="1">
            <a:spLocks noGrp="1"/>
          </p:cNvSpPr>
          <p:nvPr>
            <p:ph type="title"/>
          </p:nvPr>
        </p:nvSpPr>
        <p:spPr>
          <a:xfrm>
            <a:off x="629841"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 name="Google Shape;46;p8"/>
          <p:cNvSpPr txBox="1">
            <a:spLocks noGrp="1"/>
          </p:cNvSpPr>
          <p:nvPr>
            <p:ph type="body" idx="1"/>
          </p:nvPr>
        </p:nvSpPr>
        <p:spPr>
          <a:xfrm>
            <a:off x="629841" y="1260872"/>
            <a:ext cx="3868200" cy="618000"/>
          </a:xfrm>
          <a:prstGeom prst="rect">
            <a:avLst/>
          </a:prstGeom>
          <a:noFill/>
          <a:ln>
            <a:noFill/>
          </a:ln>
        </p:spPr>
        <p:txBody>
          <a:bodyPr spcFirstLastPara="1" wrap="square" lIns="0" tIns="34275" rIns="68575" bIns="34275" anchor="b" anchorCtr="0">
            <a:noAutofit/>
          </a:bodyPr>
          <a:lstStyle>
            <a:lvl1pPr marL="457200" lvl="0" indent="-228600" algn="l">
              <a:lnSpc>
                <a:spcPct val="90000"/>
              </a:lnSpc>
              <a:spcBef>
                <a:spcPts val="800"/>
              </a:spcBef>
              <a:spcAft>
                <a:spcPts val="0"/>
              </a:spcAft>
              <a:buClr>
                <a:srgbClr val="548135"/>
              </a:buClr>
              <a:buSzPts val="1800"/>
              <a:buNone/>
              <a:defRPr sz="1800" b="1"/>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7" name="Google Shape;47;p8"/>
          <p:cNvSpPr txBox="1">
            <a:spLocks noGrp="1"/>
          </p:cNvSpPr>
          <p:nvPr>
            <p:ph type="body" idx="2"/>
          </p:nvPr>
        </p:nvSpPr>
        <p:spPr>
          <a:xfrm>
            <a:off x="629841" y="1878806"/>
            <a:ext cx="3868200" cy="27633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8"/>
          <p:cNvSpPr txBox="1">
            <a:spLocks noGrp="1"/>
          </p:cNvSpPr>
          <p:nvPr>
            <p:ph type="body" idx="3"/>
          </p:nvPr>
        </p:nvSpPr>
        <p:spPr>
          <a:xfrm>
            <a:off x="4629150" y="1260872"/>
            <a:ext cx="3887400" cy="618000"/>
          </a:xfrm>
          <a:prstGeom prst="rect">
            <a:avLst/>
          </a:prstGeom>
          <a:noFill/>
          <a:ln>
            <a:noFill/>
          </a:ln>
        </p:spPr>
        <p:txBody>
          <a:bodyPr spcFirstLastPara="1" wrap="square" lIns="0" tIns="34275" rIns="68575" bIns="34275" anchor="b" anchorCtr="0">
            <a:noAutofit/>
          </a:bodyPr>
          <a:lstStyle>
            <a:lvl1pPr marL="457200" lvl="0" indent="-228600" algn="l">
              <a:lnSpc>
                <a:spcPct val="90000"/>
              </a:lnSpc>
              <a:spcBef>
                <a:spcPts val="800"/>
              </a:spcBef>
              <a:spcAft>
                <a:spcPts val="0"/>
              </a:spcAft>
              <a:buClr>
                <a:srgbClr val="548135"/>
              </a:buClr>
              <a:buSzPts val="1800"/>
              <a:buNone/>
              <a:defRPr sz="1800" b="1"/>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9" name="Google Shape;49;p8"/>
          <p:cNvSpPr txBox="1">
            <a:spLocks noGrp="1"/>
          </p:cNvSpPr>
          <p:nvPr>
            <p:ph type="body" idx="4"/>
          </p:nvPr>
        </p:nvSpPr>
        <p:spPr>
          <a:xfrm>
            <a:off x="4629150" y="1878806"/>
            <a:ext cx="3887400" cy="27633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 name="Google Shape;55;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629841" y="342900"/>
            <a:ext cx="2949300" cy="1200000"/>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rgbClr val="48369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1"/>
          <p:cNvSpPr txBox="1">
            <a:spLocks noGrp="1"/>
          </p:cNvSpPr>
          <p:nvPr>
            <p:ph type="body" idx="1"/>
          </p:nvPr>
        </p:nvSpPr>
        <p:spPr>
          <a:xfrm>
            <a:off x="3887391" y="740569"/>
            <a:ext cx="4629000" cy="36552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2400"/>
              <a:buNone/>
              <a:defRPr sz="2400"/>
            </a:lvl1pPr>
            <a:lvl2pPr marL="914400" lvl="1" indent="-361950" algn="l">
              <a:lnSpc>
                <a:spcPct val="90000"/>
              </a:lnSpc>
              <a:spcBef>
                <a:spcPts val="500"/>
              </a:spcBef>
              <a:spcAft>
                <a:spcPts val="0"/>
              </a:spcAft>
              <a:buSzPts val="2100"/>
              <a:buChar char="▪"/>
              <a:defRPr sz="2100"/>
            </a:lvl2pPr>
            <a:lvl3pPr marL="1371600" lvl="2" indent="-342900" algn="l">
              <a:lnSpc>
                <a:spcPct val="90000"/>
              </a:lnSpc>
              <a:spcBef>
                <a:spcPts val="500"/>
              </a:spcBef>
              <a:spcAft>
                <a:spcPts val="0"/>
              </a:spcAft>
              <a:buClr>
                <a:srgbClr val="595959"/>
              </a:buClr>
              <a:buSzPts val="1800"/>
              <a:buChar char="•"/>
              <a:defRPr sz="1800"/>
            </a:lvl3pPr>
            <a:lvl4pPr marL="1828800" lvl="3" indent="-323850" algn="l">
              <a:lnSpc>
                <a:spcPct val="90000"/>
              </a:lnSpc>
              <a:spcBef>
                <a:spcPts val="400"/>
              </a:spcBef>
              <a:spcAft>
                <a:spcPts val="0"/>
              </a:spcAft>
              <a:buClr>
                <a:srgbClr val="595959"/>
              </a:buClr>
              <a:buSzPts val="1500"/>
              <a:buChar char="•"/>
              <a:defRPr sz="1500"/>
            </a:lvl4pPr>
            <a:lvl5pPr marL="2286000" lvl="4" indent="-323850" algn="l">
              <a:lnSpc>
                <a:spcPct val="90000"/>
              </a:lnSpc>
              <a:spcBef>
                <a:spcPts val="400"/>
              </a:spcBef>
              <a:spcAft>
                <a:spcPts val="0"/>
              </a:spcAft>
              <a:buClr>
                <a:srgbClr val="59595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5" name="Google Shape;65;p11"/>
          <p:cNvSpPr txBox="1">
            <a:spLocks noGrp="1"/>
          </p:cNvSpPr>
          <p:nvPr>
            <p:ph type="body" idx="2"/>
          </p:nvPr>
        </p:nvSpPr>
        <p:spPr>
          <a:xfrm>
            <a:off x="629841" y="1543050"/>
            <a:ext cx="2949300" cy="28587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200"/>
              <a:buNone/>
              <a:defRPr sz="1200"/>
            </a:lvl1pPr>
            <a:lvl2pPr marL="914400" lvl="1" indent="-228600" algn="l">
              <a:lnSpc>
                <a:spcPct val="90000"/>
              </a:lnSpc>
              <a:spcBef>
                <a:spcPts val="500"/>
              </a:spcBef>
              <a:spcAft>
                <a:spcPts val="0"/>
              </a:spcAft>
              <a:buSzPts val="1100"/>
              <a:buNone/>
              <a:defRPr sz="1100"/>
            </a:lvl2pPr>
            <a:lvl3pPr marL="1371600" lvl="2" indent="-228600" algn="l">
              <a:lnSpc>
                <a:spcPct val="90000"/>
              </a:lnSpc>
              <a:spcBef>
                <a:spcPts val="500"/>
              </a:spcBef>
              <a:spcAft>
                <a:spcPts val="0"/>
              </a:spcAft>
              <a:buClr>
                <a:srgbClr val="595959"/>
              </a:buClr>
              <a:buSzPts val="900"/>
              <a:buNone/>
              <a:defRPr sz="900"/>
            </a:lvl3pPr>
            <a:lvl4pPr marL="1828800" lvl="3" indent="-228600" algn="l">
              <a:lnSpc>
                <a:spcPct val="90000"/>
              </a:lnSpc>
              <a:spcBef>
                <a:spcPts val="400"/>
              </a:spcBef>
              <a:spcAft>
                <a:spcPts val="0"/>
              </a:spcAft>
              <a:buClr>
                <a:srgbClr val="595959"/>
              </a:buClr>
              <a:buSzPts val="800"/>
              <a:buNone/>
              <a:defRPr sz="800"/>
            </a:lvl4pPr>
            <a:lvl5pPr marL="2286000" lvl="4" indent="-228600" algn="l">
              <a:lnSpc>
                <a:spcPct val="90000"/>
              </a:lnSpc>
              <a:spcBef>
                <a:spcPts val="400"/>
              </a:spcBef>
              <a:spcAft>
                <a:spcPts val="0"/>
              </a:spcAft>
              <a:buClr>
                <a:srgbClr val="59595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6" name="Google Shape;66;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629841" y="342900"/>
            <a:ext cx="2949300" cy="1200000"/>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rgbClr val="48369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2"/>
          <p:cNvSpPr>
            <a:spLocks noGrp="1"/>
          </p:cNvSpPr>
          <p:nvPr>
            <p:ph type="pic" idx="2"/>
          </p:nvPr>
        </p:nvSpPr>
        <p:spPr>
          <a:xfrm>
            <a:off x="3887391" y="740569"/>
            <a:ext cx="4629000" cy="36552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body" idx="1"/>
          </p:nvPr>
        </p:nvSpPr>
        <p:spPr>
          <a:xfrm>
            <a:off x="629841" y="1543050"/>
            <a:ext cx="2949300" cy="28587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200"/>
              <a:buNone/>
              <a:defRPr sz="1200"/>
            </a:lvl1pPr>
            <a:lvl2pPr marL="914400" lvl="1" indent="-228600" algn="l">
              <a:lnSpc>
                <a:spcPct val="90000"/>
              </a:lnSpc>
              <a:spcBef>
                <a:spcPts val="500"/>
              </a:spcBef>
              <a:spcAft>
                <a:spcPts val="0"/>
              </a:spcAft>
              <a:buSzPts val="1100"/>
              <a:buNone/>
              <a:defRPr sz="1100"/>
            </a:lvl2pPr>
            <a:lvl3pPr marL="1371600" lvl="2" indent="-228600" algn="l">
              <a:lnSpc>
                <a:spcPct val="90000"/>
              </a:lnSpc>
              <a:spcBef>
                <a:spcPts val="500"/>
              </a:spcBef>
              <a:spcAft>
                <a:spcPts val="0"/>
              </a:spcAft>
              <a:buClr>
                <a:srgbClr val="595959"/>
              </a:buClr>
              <a:buSzPts val="900"/>
              <a:buNone/>
              <a:defRPr sz="900"/>
            </a:lvl3pPr>
            <a:lvl4pPr marL="1828800" lvl="3" indent="-228600" algn="l">
              <a:lnSpc>
                <a:spcPct val="90000"/>
              </a:lnSpc>
              <a:spcBef>
                <a:spcPts val="400"/>
              </a:spcBef>
              <a:spcAft>
                <a:spcPts val="0"/>
              </a:spcAft>
              <a:buClr>
                <a:srgbClr val="595959"/>
              </a:buClr>
              <a:buSzPts val="800"/>
              <a:buNone/>
              <a:defRPr sz="800"/>
            </a:lvl4pPr>
            <a:lvl5pPr marL="2286000" lvl="4" indent="-228600" algn="l">
              <a:lnSpc>
                <a:spcPct val="90000"/>
              </a:lnSpc>
              <a:spcBef>
                <a:spcPts val="400"/>
              </a:spcBef>
              <a:spcAft>
                <a:spcPts val="0"/>
              </a:spcAft>
              <a:buClr>
                <a:srgbClr val="59595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3" name="Google Shape;73;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3"/>
          <p:cNvSpPr txBox="1">
            <a:spLocks noGrp="1"/>
          </p:cNvSpPr>
          <p:nvPr>
            <p:ph type="body" idx="1"/>
          </p:nvPr>
        </p:nvSpPr>
        <p:spPr>
          <a:xfrm rot="5400000">
            <a:off x="2940300" y="-942431"/>
            <a:ext cx="3263400" cy="78867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rot="5400000">
            <a:off x="5350050" y="1467544"/>
            <a:ext cx="4359000" cy="19716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4"/>
          <p:cNvSpPr txBox="1">
            <a:spLocks noGrp="1"/>
          </p:cNvSpPr>
          <p:nvPr>
            <p:ph type="body" idx="1"/>
          </p:nvPr>
        </p:nvSpPr>
        <p:spPr>
          <a:xfrm rot="5400000">
            <a:off x="1349475" y="-447056"/>
            <a:ext cx="4359000" cy="58008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Clr>
                <a:srgbClr val="548135"/>
              </a:buClr>
              <a:buSzPts val="1400"/>
              <a:buNone/>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4"/>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311700" y="445025"/>
            <a:ext cx="8520600" cy="572700"/>
          </a:xfrm>
          <a:prstGeom prst="rect">
            <a:avLst/>
          </a:prstGeom>
        </p:spPr>
        <p:txBody>
          <a:bodyPr spcFirstLastPara="1" wrap="square" lIns="0"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15"/>
          <p:cNvSpPr txBox="1">
            <a:spLocks noGrp="1"/>
          </p:cNvSpPr>
          <p:nvPr>
            <p:ph type="body" idx="1"/>
          </p:nvPr>
        </p:nvSpPr>
        <p:spPr>
          <a:xfrm>
            <a:off x="311700" y="1152475"/>
            <a:ext cx="8520600" cy="34164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2100"/>
              <a:buNone/>
              <a:defRPr/>
            </a:lvl1pPr>
            <a:lvl2pPr marL="914400" lvl="1" indent="-342900" rtl="0">
              <a:spcBef>
                <a:spcPts val="500"/>
              </a:spcBef>
              <a:spcAft>
                <a:spcPts val="0"/>
              </a:spcAft>
              <a:buSzPts val="1800"/>
              <a:buChar char="▪"/>
              <a:defRPr/>
            </a:lvl2pPr>
            <a:lvl3pPr marL="1371600" lvl="2" indent="-323850" rtl="0">
              <a:spcBef>
                <a:spcPts val="5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1" name="Google Shape;91;p1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p:cSld name="1_Title and Content">
    <p:spTree>
      <p:nvGrpSpPr>
        <p:cNvPr id="1" name="Shape 13"/>
        <p:cNvGrpSpPr/>
        <p:nvPr/>
      </p:nvGrpSpPr>
      <p:grpSpPr>
        <a:xfrm>
          <a:off x="0" y="0"/>
          <a:ext cx="0" cy="0"/>
          <a:chOff x="0" y="0"/>
          <a:chExt cx="0" cy="0"/>
        </a:xfrm>
      </p:grpSpPr>
      <p:pic>
        <p:nvPicPr>
          <p:cNvPr id="14" name="Google Shape;14;p3"/>
          <p:cNvPicPr preferRelativeResize="0"/>
          <p:nvPr/>
        </p:nvPicPr>
        <p:blipFill>
          <a:blip r:embed="rId2"/>
          <a:stretch>
            <a:fillRect/>
          </a:stretch>
        </p:blipFill>
        <p:spPr>
          <a:xfrm>
            <a:off x="-11210" y="0"/>
            <a:ext cx="9154638" cy="5149484"/>
          </a:xfrm>
          <a:prstGeom prst="rect">
            <a:avLst/>
          </a:prstGeom>
          <a:noFill/>
          <a:ln>
            <a:noFill/>
          </a:ln>
        </p:spPr>
      </p:pic>
      <p:sp>
        <p:nvSpPr>
          <p:cNvPr id="16" name="Google Shape;16;p3"/>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17" name="Google Shape;17;p3"/>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 name="Title 1">
            <a:extLst>
              <a:ext uri="{FF2B5EF4-FFF2-40B4-BE49-F238E27FC236}">
                <a16:creationId xmlns:a16="http://schemas.microsoft.com/office/drawing/2014/main" id="{315D9F6F-02F2-1E46-AD72-D66973A1B8D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0282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311700" y="2150850"/>
            <a:ext cx="8520600" cy="841800"/>
          </a:xfrm>
          <a:prstGeom prst="rect">
            <a:avLst/>
          </a:prstGeom>
        </p:spPr>
        <p:txBody>
          <a:bodyPr spcFirstLastPara="1" wrap="square" lIns="0" tIns="34275" rIns="68575" bIns="342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1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95"/>
        <p:cNvGrpSpPr/>
        <p:nvPr/>
      </p:nvGrpSpPr>
      <p:grpSpPr>
        <a:xfrm>
          <a:off x="0" y="0"/>
          <a:ext cx="0" cy="0"/>
          <a:chOff x="0" y="0"/>
          <a:chExt cx="0" cy="0"/>
        </a:xfrm>
      </p:grpSpPr>
      <p:sp>
        <p:nvSpPr>
          <p:cNvPr id="96" name="Google Shape;96;p17"/>
          <p:cNvSpPr txBox="1">
            <a:spLocks noGrp="1"/>
          </p:cNvSpPr>
          <p:nvPr>
            <p:ph type="sldNum" idx="12"/>
          </p:nvPr>
        </p:nvSpPr>
        <p:spPr>
          <a:xfrm>
            <a:off x="109075" y="146024"/>
            <a:ext cx="1807200" cy="1252800"/>
          </a:xfrm>
          <a:prstGeom prst="rect">
            <a:avLst/>
          </a:prstGeom>
        </p:spPr>
        <p:txBody>
          <a:bodyPr spcFirstLastPara="1" wrap="square" lIns="68575" tIns="68575" rIns="68575" bIns="68575" anchor="ctr" anchorCtr="0">
            <a:noAutofit/>
          </a:bodyPr>
          <a:lstStyle>
            <a:lvl1pPr lvl="0" rtl="0">
              <a:buNone/>
              <a:defRPr sz="1100">
                <a:solidFill>
                  <a:srgbClr val="9FC5E8"/>
                </a:solidFill>
              </a:defRPr>
            </a:lvl1pPr>
            <a:lvl2pPr lvl="1" rtl="0">
              <a:buNone/>
              <a:defRPr sz="1100">
                <a:solidFill>
                  <a:srgbClr val="9FC5E8"/>
                </a:solidFill>
              </a:defRPr>
            </a:lvl2pPr>
            <a:lvl3pPr lvl="2" rtl="0">
              <a:buNone/>
              <a:defRPr sz="1100">
                <a:solidFill>
                  <a:srgbClr val="9FC5E8"/>
                </a:solidFill>
              </a:defRPr>
            </a:lvl3pPr>
            <a:lvl4pPr lvl="3" rtl="0">
              <a:buNone/>
              <a:defRPr sz="1100">
                <a:solidFill>
                  <a:srgbClr val="9FC5E8"/>
                </a:solidFill>
              </a:defRPr>
            </a:lvl4pPr>
            <a:lvl5pPr lvl="4" rtl="0">
              <a:buNone/>
              <a:defRPr sz="1100">
                <a:solidFill>
                  <a:srgbClr val="9FC5E8"/>
                </a:solidFill>
              </a:defRPr>
            </a:lvl5pPr>
            <a:lvl6pPr lvl="5" rtl="0">
              <a:buNone/>
              <a:defRPr sz="1100">
                <a:solidFill>
                  <a:srgbClr val="9FC5E8"/>
                </a:solidFill>
              </a:defRPr>
            </a:lvl6pPr>
            <a:lvl7pPr lvl="6" rtl="0">
              <a:buNone/>
              <a:defRPr sz="1100">
                <a:solidFill>
                  <a:srgbClr val="9FC5E8"/>
                </a:solidFill>
              </a:defRPr>
            </a:lvl7pPr>
            <a:lvl8pPr lvl="7" rtl="0">
              <a:buNone/>
              <a:defRPr sz="1100">
                <a:solidFill>
                  <a:srgbClr val="9FC5E8"/>
                </a:solidFill>
              </a:defRPr>
            </a:lvl8pPr>
            <a:lvl9pPr lvl="8" rtl="0">
              <a:buNone/>
              <a:defRPr sz="1100">
                <a:solidFill>
                  <a:srgbClr val="9FC5E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2150850"/>
            <a:ext cx="8520600" cy="841800"/>
          </a:xfrm>
          <a:prstGeom prst="rect">
            <a:avLst/>
          </a:prstGeom>
        </p:spPr>
        <p:txBody>
          <a:bodyPr spcFirstLastPara="1" wrap="square" lIns="0" tIns="34275" rIns="68575" bIns="342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 name="Google Shape;99;p1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se Slide (No Content)">
  <p:cSld name="Base Slide (No Content)_2">
    <p:spTree>
      <p:nvGrpSpPr>
        <p:cNvPr id="1" name="Shape 100"/>
        <p:cNvGrpSpPr/>
        <p:nvPr/>
      </p:nvGrpSpPr>
      <p:grpSpPr>
        <a:xfrm>
          <a:off x="0" y="0"/>
          <a:ext cx="0" cy="0"/>
          <a:chOff x="0" y="0"/>
          <a:chExt cx="0" cy="0"/>
        </a:xfrm>
      </p:grpSpPr>
      <p:sp>
        <p:nvSpPr>
          <p:cNvPr id="101" name="Google Shape;101;p19"/>
          <p:cNvSpPr txBox="1"/>
          <p:nvPr/>
        </p:nvSpPr>
        <p:spPr>
          <a:xfrm>
            <a:off x="1657350" y="1200150"/>
            <a:ext cx="3435300" cy="2018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chemeClr val="dk1"/>
              </a:buClr>
              <a:buSzPts val="3800"/>
              <a:buFont typeface="Corbel"/>
              <a:buNone/>
            </a:pPr>
            <a:endParaRPr sz="3800" b="1" i="0" u="none" strike="noStrike" cap="none">
              <a:solidFill>
                <a:schemeClr val="dk1"/>
              </a:solidFill>
              <a:latin typeface="Corbel"/>
              <a:ea typeface="Corbel"/>
              <a:cs typeface="Corbel"/>
              <a:sym typeface="Corbel"/>
            </a:endParaRPr>
          </a:p>
        </p:txBody>
      </p:sp>
      <p:sp>
        <p:nvSpPr>
          <p:cNvPr id="102" name="Google Shape;102;p19"/>
          <p:cNvSpPr txBox="1"/>
          <p:nvPr/>
        </p:nvSpPr>
        <p:spPr>
          <a:xfrm>
            <a:off x="271593" y="4818322"/>
            <a:ext cx="305400" cy="219600"/>
          </a:xfrm>
          <a:prstGeom prst="rect">
            <a:avLst/>
          </a:prstGeom>
          <a:noFill/>
          <a:ln>
            <a:noFill/>
          </a:ln>
        </p:spPr>
        <p:txBody>
          <a:bodyPr spcFirstLastPara="1" wrap="square" lIns="68575" tIns="34275" rIns="68575" bIns="34275" anchor="ctr" anchorCtr="1">
            <a:noAutofit/>
          </a:bodyPr>
          <a:lstStyle/>
          <a:p>
            <a:pPr marL="0" marR="0" lvl="0" indent="0" algn="l" rtl="0">
              <a:spcBef>
                <a:spcPts val="0"/>
              </a:spcBef>
              <a:spcAft>
                <a:spcPts val="0"/>
              </a:spcAft>
              <a:buNone/>
            </a:pPr>
            <a:fld id="{00000000-1234-1234-1234-123412341234}" type="slidenum">
              <a:rPr lang="en" sz="1000" b="1" i="0" u="none" strike="noStrike" cap="none">
                <a:solidFill>
                  <a:schemeClr val="lt1"/>
                </a:solidFill>
                <a:latin typeface="Trebuchet MS"/>
                <a:ea typeface="Trebuchet MS"/>
                <a:cs typeface="Trebuchet MS"/>
                <a:sym typeface="Trebuchet MS"/>
              </a:rPr>
              <a:t>‹#›</a:t>
            </a:fld>
            <a:endParaRPr sz="1000" b="1"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ade - BASE 2">
  <p:cSld name="Content Slade - BASE">
    <p:spTree>
      <p:nvGrpSpPr>
        <p:cNvPr id="1" name="Shape 103"/>
        <p:cNvGrpSpPr/>
        <p:nvPr/>
      </p:nvGrpSpPr>
      <p:grpSpPr>
        <a:xfrm>
          <a:off x="0" y="0"/>
          <a:ext cx="0" cy="0"/>
          <a:chOff x="0" y="0"/>
          <a:chExt cx="0" cy="0"/>
        </a:xfrm>
      </p:grpSpPr>
      <p:pic>
        <p:nvPicPr>
          <p:cNvPr id="104" name="Google Shape;104;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5" name="Google Shape;105;p20"/>
          <p:cNvSpPr txBox="1">
            <a:spLocks noGrp="1"/>
          </p:cNvSpPr>
          <p:nvPr>
            <p:ph type="title"/>
          </p:nvPr>
        </p:nvSpPr>
        <p:spPr>
          <a:xfrm>
            <a:off x="459137" y="701201"/>
            <a:ext cx="8260200" cy="8901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400"/>
              <a:buFont typeface="Corbel"/>
              <a:buNone/>
              <a:defRPr sz="3400" b="1" i="0" u="none" strike="noStrike" cap="none">
                <a:solidFill>
                  <a:schemeClr val="dk1"/>
                </a:solidFill>
                <a:latin typeface="Corbel"/>
                <a:ea typeface="Corbel"/>
                <a:cs typeface="Corbel"/>
                <a:sym typeface="Corbel"/>
              </a:defRPr>
            </a:lvl1pPr>
            <a:lvl2pPr lvl="1" rtl="0">
              <a:spcBef>
                <a:spcPts val="50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6" name="Google Shape;106;p20"/>
          <p:cNvSpPr txBox="1">
            <a:spLocks noGrp="1"/>
          </p:cNvSpPr>
          <p:nvPr>
            <p:ph type="body" idx="1"/>
          </p:nvPr>
        </p:nvSpPr>
        <p:spPr>
          <a:xfrm>
            <a:off x="459137" y="1710374"/>
            <a:ext cx="8260200" cy="2922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2"/>
              </a:buClr>
              <a:buSzPts val="2100"/>
              <a:buFont typeface="Arial"/>
              <a:buNone/>
              <a:defRPr sz="2100" b="1" i="0" u="none" strike="noStrike" cap="none">
                <a:solidFill>
                  <a:schemeClr val="dk2"/>
                </a:solidFill>
                <a:latin typeface="Arial"/>
                <a:ea typeface="Arial"/>
                <a:cs typeface="Arial"/>
                <a:sym typeface="Arial"/>
              </a:defRPr>
            </a:lvl1pPr>
            <a:lvl2pPr marL="914400" marR="0" lvl="1" indent="-342900" algn="l" rtl="0">
              <a:lnSpc>
                <a:spcPct val="90000"/>
              </a:lnSpc>
              <a:spcBef>
                <a:spcPts val="8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3pPr>
            <a:lvl4pPr marL="1828800" marR="0" lvl="3"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4pPr>
            <a:lvl5pPr marL="2286000" marR="0" lvl="4" indent="-317500" algn="l" rtl="0">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p:nvPr/>
        </p:nvSpPr>
        <p:spPr>
          <a:xfrm>
            <a:off x="270860" y="4824134"/>
            <a:ext cx="305400" cy="219600"/>
          </a:xfrm>
          <a:prstGeom prst="rect">
            <a:avLst/>
          </a:prstGeom>
          <a:noFill/>
          <a:ln>
            <a:noFill/>
          </a:ln>
        </p:spPr>
        <p:txBody>
          <a:bodyPr spcFirstLastPara="1" wrap="square" lIns="68575" tIns="34275" rIns="68575" bIns="34275" anchor="ctr" anchorCtr="1">
            <a:noAutofit/>
          </a:bodyPr>
          <a:lstStyle/>
          <a:p>
            <a:pPr marL="0" marR="0" lvl="0" indent="0" algn="l" rtl="0">
              <a:spcBef>
                <a:spcPts val="0"/>
              </a:spcBef>
              <a:spcAft>
                <a:spcPts val="0"/>
              </a:spcAft>
              <a:buNone/>
            </a:pPr>
            <a:fld id="{00000000-1234-1234-1234-123412341234}" type="slidenum">
              <a:rPr lang="en" sz="1000" b="1" i="0" u="none" strike="noStrike" cap="none">
                <a:solidFill>
                  <a:schemeClr val="lt1"/>
                </a:solidFill>
                <a:latin typeface="Trebuchet MS"/>
                <a:ea typeface="Trebuchet MS"/>
                <a:cs typeface="Trebuchet MS"/>
                <a:sym typeface="Trebuchet MS"/>
              </a:rPr>
              <a:t>‹#›</a:t>
            </a:fld>
            <a:endParaRPr sz="1000" b="1" i="0" u="none" strike="noStrike" cap="none">
              <a:solidFill>
                <a:schemeClr val="lt1"/>
              </a:solidFill>
              <a:latin typeface="Trebuchet MS"/>
              <a:ea typeface="Trebuchet MS"/>
              <a:cs typeface="Trebuchet MS"/>
              <a:sym typeface="Trebuchet MS"/>
            </a:endParaRPr>
          </a:p>
        </p:txBody>
      </p:sp>
      <p:pic>
        <p:nvPicPr>
          <p:cNvPr id="108" name="Google Shape;108;p20"/>
          <p:cNvPicPr preferRelativeResize="0"/>
          <p:nvPr/>
        </p:nvPicPr>
        <p:blipFill rotWithShape="1">
          <a:blip r:embed="rId3">
            <a:alphaModFix/>
          </a:blip>
          <a:srcRect/>
          <a:stretch/>
        </p:blipFill>
        <p:spPr>
          <a:xfrm>
            <a:off x="7224148" y="199117"/>
            <a:ext cx="1495310" cy="33270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se Slide (No Content) 1">
  <p:cSld name="Base Slide (No Content)_3">
    <p:spTree>
      <p:nvGrpSpPr>
        <p:cNvPr id="1" name="Shape 109"/>
        <p:cNvGrpSpPr/>
        <p:nvPr/>
      </p:nvGrpSpPr>
      <p:grpSpPr>
        <a:xfrm>
          <a:off x="0" y="0"/>
          <a:ext cx="0" cy="0"/>
          <a:chOff x="0" y="0"/>
          <a:chExt cx="0" cy="0"/>
        </a:xfrm>
      </p:grpSpPr>
      <p:sp>
        <p:nvSpPr>
          <p:cNvPr id="110" name="Google Shape;110;p21"/>
          <p:cNvSpPr txBox="1"/>
          <p:nvPr/>
        </p:nvSpPr>
        <p:spPr>
          <a:xfrm>
            <a:off x="1657350" y="1200150"/>
            <a:ext cx="3435300" cy="2018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chemeClr val="dk1"/>
              </a:buClr>
              <a:buFont typeface="Corbel"/>
              <a:buNone/>
            </a:pPr>
            <a:endParaRPr sz="3800" b="1">
              <a:solidFill>
                <a:schemeClr val="dk1"/>
              </a:solidFill>
              <a:latin typeface="Corbel"/>
              <a:ea typeface="Corbel"/>
              <a:cs typeface="Corbel"/>
              <a:sym typeface="Corbel"/>
            </a:endParaRPr>
          </a:p>
        </p:txBody>
      </p:sp>
      <p:sp>
        <p:nvSpPr>
          <p:cNvPr id="111" name="Google Shape;111;p21"/>
          <p:cNvSpPr txBox="1"/>
          <p:nvPr/>
        </p:nvSpPr>
        <p:spPr>
          <a:xfrm>
            <a:off x="271593" y="4818322"/>
            <a:ext cx="305400" cy="219600"/>
          </a:xfrm>
          <a:prstGeom prst="rect">
            <a:avLst/>
          </a:prstGeom>
          <a:noFill/>
          <a:ln>
            <a:noFill/>
          </a:ln>
        </p:spPr>
        <p:txBody>
          <a:bodyPr spcFirstLastPara="1" wrap="square" lIns="68575" tIns="34275" rIns="68575" bIns="34275" anchor="ctr" anchorCtr="1">
            <a:noAutofit/>
          </a:bodyPr>
          <a:lstStyle/>
          <a:p>
            <a:pPr marL="0" marR="0" lvl="0" indent="0" algn="l" rtl="0">
              <a:spcBef>
                <a:spcPts val="0"/>
              </a:spcBef>
              <a:spcAft>
                <a:spcPts val="0"/>
              </a:spcAft>
              <a:buNone/>
            </a:pPr>
            <a:fld id="{00000000-1234-1234-1234-123412341234}" type="slidenum">
              <a:rPr lang="en" sz="1000" b="1">
                <a:solidFill>
                  <a:schemeClr val="lt1"/>
                </a:solidFill>
                <a:latin typeface="Trebuchet MS"/>
                <a:ea typeface="Trebuchet MS"/>
                <a:cs typeface="Trebuchet MS"/>
                <a:sym typeface="Trebuchet MS"/>
              </a:rPr>
              <a:t>‹#›</a:t>
            </a:fld>
            <a:endParaRPr sz="1000" b="1">
              <a:solidFill>
                <a:schemeClr val="lt1"/>
              </a:solidFill>
              <a:latin typeface="Trebuchet MS"/>
              <a:ea typeface="Trebuchet MS"/>
              <a:cs typeface="Trebuchet MS"/>
              <a:sym typeface="Trebuchet M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Intro (No Image)">
  <p:cSld name="Section Intro (No Image)">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4" name="Google Shape;114;p22"/>
          <p:cNvPicPr preferRelativeResize="0"/>
          <p:nvPr/>
        </p:nvPicPr>
        <p:blipFill rotWithShape="1">
          <a:blip r:embed="rId3">
            <a:alphaModFix/>
          </a:blip>
          <a:srcRect/>
          <a:stretch/>
        </p:blipFill>
        <p:spPr>
          <a:xfrm>
            <a:off x="7617278" y="199117"/>
            <a:ext cx="1298122" cy="288832"/>
          </a:xfrm>
          <a:prstGeom prst="rect">
            <a:avLst/>
          </a:prstGeom>
          <a:noFill/>
          <a:ln>
            <a:noFill/>
          </a:ln>
        </p:spPr>
      </p:pic>
      <p:sp>
        <p:nvSpPr>
          <p:cNvPr id="115" name="Google Shape;115;p22"/>
          <p:cNvSpPr txBox="1"/>
          <p:nvPr/>
        </p:nvSpPr>
        <p:spPr>
          <a:xfrm>
            <a:off x="1657350" y="1200150"/>
            <a:ext cx="3435300" cy="2018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chemeClr val="dk1"/>
              </a:buClr>
              <a:buSzPts val="3800"/>
              <a:buFont typeface="Corbel"/>
              <a:buNone/>
            </a:pPr>
            <a:endParaRPr sz="3800" b="1" i="0" u="none" strike="noStrike" cap="none">
              <a:solidFill>
                <a:schemeClr val="dk1"/>
              </a:solidFill>
              <a:latin typeface="Corbel"/>
              <a:ea typeface="Corbel"/>
              <a:cs typeface="Corbel"/>
              <a:sym typeface="Corbel"/>
            </a:endParaRPr>
          </a:p>
        </p:txBody>
      </p:sp>
      <p:sp>
        <p:nvSpPr>
          <p:cNvPr id="116" name="Google Shape;116;p22"/>
          <p:cNvSpPr txBox="1">
            <a:spLocks noGrp="1"/>
          </p:cNvSpPr>
          <p:nvPr>
            <p:ph type="ctrTitle"/>
          </p:nvPr>
        </p:nvSpPr>
        <p:spPr>
          <a:xfrm>
            <a:off x="831613" y="1589312"/>
            <a:ext cx="6785700" cy="1206300"/>
          </a:xfrm>
          <a:prstGeom prst="rect">
            <a:avLst/>
          </a:prstGeom>
          <a:noFill/>
          <a:ln>
            <a:noFill/>
          </a:ln>
        </p:spPr>
        <p:txBody>
          <a:bodyPr spcFirstLastPara="1" wrap="square" lIns="68575" tIns="34275" rIns="68575" bIns="34275" anchor="t" anchorCtr="0">
            <a:noAutofit/>
          </a:bodyPr>
          <a:lstStyle>
            <a:lvl1pPr marR="0" lvl="0" algn="l" rtl="0">
              <a:lnSpc>
                <a:spcPct val="85000"/>
              </a:lnSpc>
              <a:spcBef>
                <a:spcPts val="0"/>
              </a:spcBef>
              <a:spcAft>
                <a:spcPts val="0"/>
              </a:spcAft>
              <a:buClr>
                <a:schemeClr val="dk1"/>
              </a:buClr>
              <a:buSzPts val="3400"/>
              <a:buFont typeface="Corbel"/>
              <a:buNone/>
              <a:defRPr sz="3400" b="1" i="0" u="none" strike="noStrike" cap="none">
                <a:solidFill>
                  <a:schemeClr val="dk1"/>
                </a:solidFill>
                <a:latin typeface="Corbel"/>
                <a:ea typeface="Corbel"/>
                <a:cs typeface="Corbel"/>
                <a:sym typeface="Corbel"/>
              </a:defRPr>
            </a:lvl1pPr>
            <a:lvl2pPr lvl="1" algn="l" rtl="0">
              <a:lnSpc>
                <a:spcPct val="100000"/>
              </a:lnSpc>
              <a:spcBef>
                <a:spcPts val="50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17" name="Google Shape;117;p22"/>
          <p:cNvSpPr txBox="1">
            <a:spLocks noGrp="1"/>
          </p:cNvSpPr>
          <p:nvPr>
            <p:ph type="subTitle" idx="1"/>
          </p:nvPr>
        </p:nvSpPr>
        <p:spPr>
          <a:xfrm>
            <a:off x="1422218" y="2955835"/>
            <a:ext cx="6195300" cy="850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800"/>
              </a:spcBef>
              <a:spcAft>
                <a:spcPts val="0"/>
              </a:spcAft>
              <a:buClr>
                <a:schemeClr val="dk2"/>
              </a:buClr>
              <a:buSzPts val="2000"/>
              <a:buFont typeface="Corbel"/>
              <a:buNone/>
              <a:defRPr sz="2000" b="1" i="0" u="none" strike="noStrike" cap="none">
                <a:solidFill>
                  <a:schemeClr val="dk2"/>
                </a:solidFill>
                <a:latin typeface="Corbel"/>
                <a:ea typeface="Corbel"/>
                <a:cs typeface="Corbel"/>
                <a:sym typeface="Corbel"/>
              </a:defRPr>
            </a:lvl1pPr>
            <a:lvl2pPr marR="0" lvl="1" algn="ctr" rtl="0">
              <a:lnSpc>
                <a:spcPct val="90000"/>
              </a:lnSpc>
              <a:spcBef>
                <a:spcPts val="80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2pPr>
            <a:lvl3pPr marR="0" lvl="2" algn="ctr" rtl="0">
              <a:lnSpc>
                <a:spcPct val="90000"/>
              </a:lnSpc>
              <a:spcBef>
                <a:spcPts val="80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3pPr>
            <a:lvl4pPr marR="0" lvl="3" algn="ctr" rtl="0">
              <a:lnSpc>
                <a:spcPct val="90000"/>
              </a:lnSpc>
              <a:spcBef>
                <a:spcPts val="800"/>
              </a:spcBef>
              <a:spcAft>
                <a:spcPts val="0"/>
              </a:spcAft>
              <a:buClr>
                <a:schemeClr val="accent1"/>
              </a:buClr>
              <a:buSzPts val="1200"/>
              <a:buFont typeface="Arial"/>
              <a:buNone/>
              <a:defRPr sz="1200" b="1" i="0" u="none" strike="noStrike" cap="none">
                <a:solidFill>
                  <a:schemeClr val="accent1"/>
                </a:solidFill>
                <a:latin typeface="Arial"/>
                <a:ea typeface="Arial"/>
                <a:cs typeface="Arial"/>
                <a:sym typeface="Arial"/>
              </a:defRPr>
            </a:lvl4pPr>
            <a:lvl5pPr marR="0" lvl="4" algn="ctr"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8" name="Google Shape;118;p22"/>
          <p:cNvSpPr txBox="1">
            <a:spLocks noGrp="1"/>
          </p:cNvSpPr>
          <p:nvPr>
            <p:ph type="sldNum" idx="12"/>
          </p:nvPr>
        </p:nvSpPr>
        <p:spPr>
          <a:xfrm>
            <a:off x="212741" y="4710940"/>
            <a:ext cx="305400" cy="219600"/>
          </a:xfrm>
          <a:prstGeom prst="rect">
            <a:avLst/>
          </a:prstGeom>
          <a:noFill/>
          <a:ln>
            <a:noFill/>
          </a:ln>
        </p:spPr>
        <p:txBody>
          <a:bodyPr spcFirstLastPara="1" wrap="square" lIns="68575" tIns="34275" rIns="68575" bIns="34275" anchor="ctr" anchorCtr="1">
            <a:noAutofit/>
          </a:bodyPr>
          <a:lstStyle>
            <a:lvl1pPr marL="0" marR="0" lvl="0"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000"/>
              <a:buFont typeface="Arial"/>
              <a:buNone/>
              <a:defRPr sz="1000" b="1"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e Slide (No Content) 2">
  <p:cSld name="Base Slide (No Content)_4">
    <p:spTree>
      <p:nvGrpSpPr>
        <p:cNvPr id="1" name="Shape 119"/>
        <p:cNvGrpSpPr/>
        <p:nvPr/>
      </p:nvGrpSpPr>
      <p:grpSpPr>
        <a:xfrm>
          <a:off x="0" y="0"/>
          <a:ext cx="0" cy="0"/>
          <a:chOff x="0" y="0"/>
          <a:chExt cx="0" cy="0"/>
        </a:xfrm>
      </p:grpSpPr>
      <p:sp>
        <p:nvSpPr>
          <p:cNvPr id="120" name="Google Shape;120;p23"/>
          <p:cNvSpPr txBox="1"/>
          <p:nvPr/>
        </p:nvSpPr>
        <p:spPr>
          <a:xfrm>
            <a:off x="1657350" y="1200150"/>
            <a:ext cx="3435300" cy="2018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chemeClr val="dk1"/>
              </a:buClr>
              <a:buSzPts val="3800"/>
              <a:buFont typeface="Corbel"/>
              <a:buNone/>
            </a:pPr>
            <a:endParaRPr sz="3800" b="1" i="0" u="none" strike="noStrike" cap="none">
              <a:solidFill>
                <a:schemeClr val="dk1"/>
              </a:solidFill>
              <a:latin typeface="Corbel"/>
              <a:ea typeface="Corbel"/>
              <a:cs typeface="Corbel"/>
              <a:sym typeface="Corbel"/>
            </a:endParaRPr>
          </a:p>
        </p:txBody>
      </p:sp>
      <p:sp>
        <p:nvSpPr>
          <p:cNvPr id="121" name="Google Shape;121;p23"/>
          <p:cNvSpPr txBox="1"/>
          <p:nvPr/>
        </p:nvSpPr>
        <p:spPr>
          <a:xfrm>
            <a:off x="271593" y="4818322"/>
            <a:ext cx="305400" cy="219600"/>
          </a:xfrm>
          <a:prstGeom prst="rect">
            <a:avLst/>
          </a:prstGeom>
          <a:noFill/>
          <a:ln>
            <a:noFill/>
          </a:ln>
        </p:spPr>
        <p:txBody>
          <a:bodyPr spcFirstLastPara="1" wrap="square" lIns="68575" tIns="34275" rIns="68575" bIns="34275" anchor="ctr" anchorCtr="1">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Trebuchet MS"/>
                <a:ea typeface="Trebuchet MS"/>
                <a:cs typeface="Trebuchet MS"/>
                <a:sym typeface="Trebuchet MS"/>
              </a:rPr>
              <a:t>‹#›</a:t>
            </a:fld>
            <a:endParaRPr sz="1000" b="1"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311700" y="2150850"/>
            <a:ext cx="8520600" cy="841800"/>
          </a:xfrm>
          <a:prstGeom prst="rect">
            <a:avLst/>
          </a:prstGeom>
        </p:spPr>
        <p:txBody>
          <a:bodyPr spcFirstLastPara="1" wrap="square" lIns="0" tIns="34275" rIns="68575" bIns="342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2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se Slide (No Content) 3">
  <p:cSld name="Base Slide (No Content)_5">
    <p:spTree>
      <p:nvGrpSpPr>
        <p:cNvPr id="1" name="Shape 125"/>
        <p:cNvGrpSpPr/>
        <p:nvPr/>
      </p:nvGrpSpPr>
      <p:grpSpPr>
        <a:xfrm>
          <a:off x="0" y="0"/>
          <a:ext cx="0" cy="0"/>
          <a:chOff x="0" y="0"/>
          <a:chExt cx="0" cy="0"/>
        </a:xfrm>
      </p:grpSpPr>
      <p:sp>
        <p:nvSpPr>
          <p:cNvPr id="126" name="Google Shape;126;p25"/>
          <p:cNvSpPr txBox="1"/>
          <p:nvPr/>
        </p:nvSpPr>
        <p:spPr>
          <a:xfrm>
            <a:off x="1657350" y="1200150"/>
            <a:ext cx="3435300" cy="2018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chemeClr val="dk1"/>
              </a:buClr>
              <a:buSzPts val="3800"/>
              <a:buFont typeface="Corbel"/>
              <a:buNone/>
            </a:pPr>
            <a:endParaRPr sz="3800" b="1" i="0" u="none" strike="noStrike" cap="none">
              <a:solidFill>
                <a:schemeClr val="dk1"/>
              </a:solidFill>
              <a:latin typeface="Corbel"/>
              <a:ea typeface="Corbel"/>
              <a:cs typeface="Corbel"/>
              <a:sym typeface="Corbel"/>
            </a:endParaRPr>
          </a:p>
        </p:txBody>
      </p:sp>
      <p:sp>
        <p:nvSpPr>
          <p:cNvPr id="127" name="Google Shape;127;p25"/>
          <p:cNvSpPr txBox="1"/>
          <p:nvPr/>
        </p:nvSpPr>
        <p:spPr>
          <a:xfrm>
            <a:off x="271593" y="4818322"/>
            <a:ext cx="305400" cy="219600"/>
          </a:xfrm>
          <a:prstGeom prst="rect">
            <a:avLst/>
          </a:prstGeom>
          <a:noFill/>
          <a:ln>
            <a:noFill/>
          </a:ln>
        </p:spPr>
        <p:txBody>
          <a:bodyPr spcFirstLastPara="1" wrap="square" lIns="68575" tIns="34275" rIns="68575" bIns="34275" anchor="ctr" anchorCtr="1">
            <a:noAutofit/>
          </a:bodyPr>
          <a:lstStyle/>
          <a:p>
            <a:pPr marL="0" marR="0" lvl="0" indent="0" algn="l" rtl="0">
              <a:spcBef>
                <a:spcPts val="0"/>
              </a:spcBef>
              <a:spcAft>
                <a:spcPts val="0"/>
              </a:spcAft>
              <a:buNone/>
            </a:pPr>
            <a:fld id="{00000000-1234-1234-1234-123412341234}" type="slidenum">
              <a:rPr lang="en" sz="1000" b="1" i="0" u="none" strike="noStrike" cap="none">
                <a:solidFill>
                  <a:schemeClr val="lt1"/>
                </a:solidFill>
                <a:latin typeface="Trebuchet MS"/>
                <a:ea typeface="Trebuchet MS"/>
                <a:cs typeface="Trebuchet MS"/>
                <a:sym typeface="Trebuchet MS"/>
              </a:rPr>
              <a:t>‹#›</a:t>
            </a:fld>
            <a:endParaRPr sz="1000" b="1"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20" name="Google Shape;20;p4"/>
          <p:cNvSpPr txBox="1">
            <a:spLocks noGrp="1"/>
          </p:cNvSpPr>
          <p:nvPr>
            <p:ph type="title"/>
          </p:nvPr>
        </p:nvSpPr>
        <p:spPr>
          <a:xfrm>
            <a:off x="623888" y="1282304"/>
            <a:ext cx="7886700" cy="2139600"/>
          </a:xfrm>
          <a:prstGeom prst="rect">
            <a:avLst/>
          </a:prstGeom>
          <a:noFill/>
          <a:ln>
            <a:noFill/>
          </a:ln>
        </p:spPr>
        <p:txBody>
          <a:bodyPr spcFirstLastPara="1" wrap="square" lIns="0" tIns="34275" rIns="68575" bIns="34275" anchor="b" anchorCtr="0">
            <a:noAutofit/>
          </a:bodyPr>
          <a:lstStyle>
            <a:lvl1pPr marL="0" lvl="0" algn="l">
              <a:lnSpc>
                <a:spcPct val="90000"/>
              </a:lnSpc>
              <a:spcBef>
                <a:spcPts val="0"/>
              </a:spcBef>
              <a:spcAft>
                <a:spcPts val="0"/>
              </a:spcAft>
              <a:buClr>
                <a:srgbClr val="483692"/>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21" name="Google Shape;21;p4"/>
          <p:cNvSpPr txBox="1">
            <a:spLocks noGrp="1"/>
          </p:cNvSpPr>
          <p:nvPr>
            <p:ph type="body" idx="1"/>
          </p:nvPr>
        </p:nvSpPr>
        <p:spPr>
          <a:xfrm>
            <a:off x="623888" y="3442097"/>
            <a:ext cx="7886700" cy="11250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888888"/>
              </a:buClr>
              <a:buSzPts val="1800"/>
              <a:buNone/>
              <a:tabLst/>
              <a:defRPr sz="1800">
                <a:solidFill>
                  <a:srgbClr val="888888"/>
                </a:solidFill>
              </a:defRPr>
            </a:lvl1pPr>
            <a:lvl2pPr marL="914400" lvl="1" indent="-228600" algn="l">
              <a:lnSpc>
                <a:spcPct val="90000"/>
              </a:lnSpc>
              <a:spcBef>
                <a:spcPts val="500"/>
              </a:spcBef>
              <a:spcAft>
                <a:spcPts val="0"/>
              </a:spcAft>
              <a:buSzPts val="1500"/>
              <a:buNone/>
              <a:defRPr sz="1500">
                <a:solidFill>
                  <a:srgbClr val="888888"/>
                </a:solidFill>
              </a:defRPr>
            </a:lvl2pPr>
            <a:lvl3pPr marL="1371600" lvl="2" indent="-228600" algn="l">
              <a:lnSpc>
                <a:spcPct val="90000"/>
              </a:lnSpc>
              <a:spcBef>
                <a:spcPts val="5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pPr lvl="0"/>
            <a:r>
              <a:rPr lang="en-US"/>
              <a:t>Click to edit Master text styles</a:t>
            </a:r>
          </a:p>
        </p:txBody>
      </p:sp>
      <p:sp>
        <p:nvSpPr>
          <p:cNvPr id="22" name="Google Shape;22;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b="0" i="0" u="none" strike="noStrike" cap="none">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23" name="Google Shape;23;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b="0" i="0" u="none" strike="noStrike" cap="none">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24" name="Google Shape;24;p4"/>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49236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 Split Layout (No WestEd Logo)">
  <p:cSld name="Content Slide - Split Layout (No WestEd Logo)">
    <p:spTree>
      <p:nvGrpSpPr>
        <p:cNvPr id="1" name="Shape 128"/>
        <p:cNvGrpSpPr/>
        <p:nvPr/>
      </p:nvGrpSpPr>
      <p:grpSpPr>
        <a:xfrm>
          <a:off x="0" y="0"/>
          <a:ext cx="0" cy="0"/>
          <a:chOff x="0" y="0"/>
          <a:chExt cx="0" cy="0"/>
        </a:xfrm>
      </p:grpSpPr>
      <p:sp>
        <p:nvSpPr>
          <p:cNvPr id="129" name="Google Shape;129;p26"/>
          <p:cNvSpPr txBox="1"/>
          <p:nvPr/>
        </p:nvSpPr>
        <p:spPr>
          <a:xfrm>
            <a:off x="270860" y="4824134"/>
            <a:ext cx="305400" cy="219600"/>
          </a:xfrm>
          <a:prstGeom prst="rect">
            <a:avLst/>
          </a:prstGeom>
          <a:noFill/>
          <a:ln>
            <a:noFill/>
          </a:ln>
        </p:spPr>
        <p:txBody>
          <a:bodyPr spcFirstLastPara="1" wrap="square" lIns="68575" tIns="34275" rIns="68575" bIns="34275" anchor="ctr" anchorCtr="1">
            <a:noAutofit/>
          </a:bodyPr>
          <a:lstStyle/>
          <a:p>
            <a:pPr marL="0" marR="0" lvl="0" indent="0" algn="l" rtl="0">
              <a:spcBef>
                <a:spcPts val="0"/>
              </a:spcBef>
              <a:spcAft>
                <a:spcPts val="0"/>
              </a:spcAft>
              <a:buNone/>
            </a:pPr>
            <a:fld id="{00000000-1234-1234-1234-123412341234}" type="slidenum">
              <a:rPr lang="en" sz="1000" b="1">
                <a:solidFill>
                  <a:schemeClr val="lt1"/>
                </a:solidFill>
                <a:latin typeface="Trebuchet MS"/>
                <a:ea typeface="Trebuchet MS"/>
                <a:cs typeface="Trebuchet MS"/>
                <a:sym typeface="Trebuchet MS"/>
              </a:rPr>
              <a:t>‹#›</a:t>
            </a:fld>
            <a:endParaRPr sz="1000" b="1">
              <a:solidFill>
                <a:schemeClr val="lt1"/>
              </a:solidFill>
              <a:latin typeface="Trebuchet MS"/>
              <a:ea typeface="Trebuchet MS"/>
              <a:cs typeface="Trebuchet MS"/>
              <a:sym typeface="Trebuchet MS"/>
            </a:endParaRPr>
          </a:p>
        </p:txBody>
      </p:sp>
      <p:sp>
        <p:nvSpPr>
          <p:cNvPr id="130" name="Google Shape;130;p26"/>
          <p:cNvSpPr txBox="1">
            <a:spLocks noGrp="1"/>
          </p:cNvSpPr>
          <p:nvPr>
            <p:ph type="title"/>
          </p:nvPr>
        </p:nvSpPr>
        <p:spPr>
          <a:xfrm>
            <a:off x="447514" y="253720"/>
            <a:ext cx="8271900" cy="994200"/>
          </a:xfrm>
          <a:prstGeom prst="rect">
            <a:avLst/>
          </a:prstGeom>
          <a:noFill/>
          <a:ln>
            <a:noFill/>
          </a:ln>
        </p:spPr>
        <p:txBody>
          <a:bodyPr spcFirstLastPara="1" wrap="square" lIns="68575" tIns="34275" rIns="68575" bIns="0" anchor="b" anchorCtr="0">
            <a:noAutofit/>
          </a:bodyPr>
          <a:lstStyle>
            <a:lvl1pPr marR="0" lvl="0" algn="l" rtl="0">
              <a:lnSpc>
                <a:spcPct val="90000"/>
              </a:lnSpc>
              <a:spcBef>
                <a:spcPts val="0"/>
              </a:spcBef>
              <a:spcAft>
                <a:spcPts val="0"/>
              </a:spcAft>
              <a:buClr>
                <a:schemeClr val="dk1"/>
              </a:buClr>
              <a:buSzPts val="3400"/>
              <a:buFont typeface="Corbel"/>
              <a:buNone/>
              <a:defRPr sz="3400" b="1" i="0" u="none" strike="noStrike" cap="none">
                <a:solidFill>
                  <a:schemeClr val="dk1"/>
                </a:solidFill>
                <a:latin typeface="Corbel"/>
                <a:ea typeface="Corbel"/>
                <a:cs typeface="Corbel"/>
                <a:sym typeface="Corbel"/>
              </a:defRPr>
            </a:lvl1pPr>
            <a:lvl2pPr lvl="1" rtl="0">
              <a:spcBef>
                <a:spcPts val="50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1" name="Google Shape;131;p26"/>
          <p:cNvSpPr txBox="1">
            <a:spLocks noGrp="1"/>
          </p:cNvSpPr>
          <p:nvPr>
            <p:ph type="body" idx="1"/>
          </p:nvPr>
        </p:nvSpPr>
        <p:spPr>
          <a:xfrm>
            <a:off x="447514" y="1442665"/>
            <a:ext cx="4050900" cy="30666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2"/>
              </a:buClr>
              <a:buSzPts val="2100"/>
              <a:buFont typeface="Arial"/>
              <a:buNone/>
              <a:defRPr sz="2100" b="1" i="0" u="none" strike="noStrike" cap="none">
                <a:solidFill>
                  <a:schemeClr val="dk2"/>
                </a:solidFill>
                <a:latin typeface="Arial"/>
                <a:ea typeface="Arial"/>
                <a:cs typeface="Arial"/>
                <a:sym typeface="Arial"/>
              </a:defRPr>
            </a:lvl1pPr>
            <a:lvl2pPr marL="914400" marR="0" lvl="1" indent="-342900" algn="l" rtl="0">
              <a:lnSpc>
                <a:spcPct val="90000"/>
              </a:lnSpc>
              <a:spcBef>
                <a:spcPts val="8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3pPr>
            <a:lvl4pPr marL="1828800" marR="0" lvl="3"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4pPr>
            <a:lvl5pPr marL="2286000" marR="0" lvl="4" indent="-317500" algn="l" rtl="0">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2" name="Google Shape;132;p26"/>
          <p:cNvSpPr txBox="1">
            <a:spLocks noGrp="1"/>
          </p:cNvSpPr>
          <p:nvPr>
            <p:ph type="body" idx="2"/>
          </p:nvPr>
        </p:nvSpPr>
        <p:spPr>
          <a:xfrm>
            <a:off x="4602998" y="1442665"/>
            <a:ext cx="4116300" cy="30666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2"/>
              </a:buClr>
              <a:buSzPts val="2100"/>
              <a:buFont typeface="Arial"/>
              <a:buNone/>
              <a:defRPr sz="2100" b="1" i="0" u="none" strike="noStrike" cap="none">
                <a:solidFill>
                  <a:schemeClr val="dk2"/>
                </a:solidFill>
                <a:latin typeface="Arial"/>
                <a:ea typeface="Arial"/>
                <a:cs typeface="Arial"/>
                <a:sym typeface="Arial"/>
              </a:defRPr>
            </a:lvl1pPr>
            <a:lvl2pPr marL="914400" marR="0" lvl="1" indent="-342900" algn="l" rtl="0">
              <a:lnSpc>
                <a:spcPct val="90000"/>
              </a:lnSpc>
              <a:spcBef>
                <a:spcPts val="8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3pPr>
            <a:lvl4pPr marL="1828800" marR="0" lvl="3" indent="-304800" algn="l" rtl="0">
              <a:lnSpc>
                <a:spcPct val="90000"/>
              </a:lnSpc>
              <a:spcBef>
                <a:spcPts val="800"/>
              </a:spcBef>
              <a:spcAft>
                <a:spcPts val="0"/>
              </a:spcAft>
              <a:buClr>
                <a:schemeClr val="accent1"/>
              </a:buClr>
              <a:buSzPts val="1200"/>
              <a:buFont typeface="Arial"/>
              <a:buChar char="−"/>
              <a:defRPr sz="1200" b="1" i="0" u="none" strike="noStrike" cap="none">
                <a:solidFill>
                  <a:schemeClr val="accent1"/>
                </a:solidFill>
                <a:latin typeface="Arial"/>
                <a:ea typeface="Arial"/>
                <a:cs typeface="Arial"/>
                <a:sym typeface="Arial"/>
              </a:defRPr>
            </a:lvl4pPr>
            <a:lvl5pPr marL="2286000" marR="0" lvl="4" indent="-317500" algn="l" rtl="0">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AND_BODY_9">
  <p:cSld name="TITLE_AND_BODY_9">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11700" y="445025"/>
            <a:ext cx="8520600" cy="572700"/>
          </a:xfrm>
          <a:prstGeom prst="rect">
            <a:avLst/>
          </a:prstGeom>
        </p:spPr>
        <p:txBody>
          <a:bodyPr spcFirstLastPara="1" wrap="square" lIns="0"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5" name="Google Shape;135;p27"/>
          <p:cNvSpPr txBox="1">
            <a:spLocks noGrp="1"/>
          </p:cNvSpPr>
          <p:nvPr>
            <p:ph type="body" idx="1"/>
          </p:nvPr>
        </p:nvSpPr>
        <p:spPr>
          <a:xfrm>
            <a:off x="311700" y="1152475"/>
            <a:ext cx="8520600" cy="34164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2100"/>
              <a:buNone/>
              <a:defRPr/>
            </a:lvl1pPr>
            <a:lvl2pPr marL="914400" lvl="1" indent="-342900" rtl="0">
              <a:spcBef>
                <a:spcPts val="500"/>
              </a:spcBef>
              <a:spcAft>
                <a:spcPts val="0"/>
              </a:spcAft>
              <a:buSzPts val="1800"/>
              <a:buChar char="▪"/>
              <a:defRPr/>
            </a:lvl2pPr>
            <a:lvl3pPr marL="1371600" lvl="2" indent="-323850" rtl="0">
              <a:spcBef>
                <a:spcPts val="5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36" name="Google Shape;136;p2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stretch>
            <a:fillRect/>
          </a:stretch>
        </p:blipFill>
        <p:spPr>
          <a:xfrm>
            <a:off x="572" y="0"/>
            <a:ext cx="9144000" cy="5143500"/>
          </a:xfrm>
          <a:prstGeom prst="rect">
            <a:avLst/>
          </a:prstGeom>
          <a:noFill/>
          <a:ln>
            <a:noFill/>
          </a:ln>
        </p:spPr>
      </p:pic>
      <p:sp>
        <p:nvSpPr>
          <p:cNvPr id="5" name="Google Shape;141;p28">
            <a:extLst>
              <a:ext uri="{FF2B5EF4-FFF2-40B4-BE49-F238E27FC236}">
                <a16:creationId xmlns:a16="http://schemas.microsoft.com/office/drawing/2014/main" id="{8E8CFDC7-19E0-4C0E-93C9-498AFD0EA38D}"/>
              </a:ext>
            </a:extLst>
          </p:cNvPr>
          <p:cNvSpPr txBox="1">
            <a:spLocks noGrp="1"/>
          </p:cNvSpPr>
          <p:nvPr>
            <p:ph type="ctrTitle"/>
          </p:nvPr>
        </p:nvSpPr>
        <p:spPr>
          <a:xfrm>
            <a:off x="750300" y="2905350"/>
            <a:ext cx="8082000" cy="8991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US"/>
              <a:t>Click to edit Master title style</a:t>
            </a:r>
            <a:endParaRPr dirty="0"/>
          </a:p>
        </p:txBody>
      </p:sp>
      <p:sp>
        <p:nvSpPr>
          <p:cNvPr id="6" name="Google Shape;142;p28">
            <a:extLst>
              <a:ext uri="{FF2B5EF4-FFF2-40B4-BE49-F238E27FC236}">
                <a16:creationId xmlns:a16="http://schemas.microsoft.com/office/drawing/2014/main" id="{39FE1318-65A2-4401-B83E-5954CB29F7A9}"/>
              </a:ext>
            </a:extLst>
          </p:cNvPr>
          <p:cNvSpPr txBox="1">
            <a:spLocks noGrp="1"/>
          </p:cNvSpPr>
          <p:nvPr>
            <p:ph type="subTitle" idx="4294967295"/>
          </p:nvPr>
        </p:nvSpPr>
        <p:spPr>
          <a:xfrm>
            <a:off x="750300" y="3510275"/>
            <a:ext cx="8082000" cy="792600"/>
          </a:xfrm>
          <a:prstGeom prst="rect">
            <a:avLst/>
          </a:prstGeom>
        </p:spPr>
        <p:txBody>
          <a:bodyPr spcFirstLastPara="1" wrap="square" lIns="0" tIns="34275" rIns="68575" bIns="34275" anchor="t" anchorCtr="0">
            <a:noAutofit/>
          </a:bodyPr>
          <a:lstStyle/>
          <a:p>
            <a:pPr marL="0" lvl="0" indent="0" algn="l" rtl="0">
              <a:lnSpc>
                <a:spcPct val="115000"/>
              </a:lnSpc>
              <a:spcBef>
                <a:spcPts val="800"/>
              </a:spcBef>
              <a:spcAft>
                <a:spcPts val="0"/>
              </a:spcAft>
              <a:buNone/>
            </a:pPr>
            <a:r>
              <a:rPr lang="en-US"/>
              <a:t>Click to edit Master subtitle style</a:t>
            </a:r>
            <a:endParaRPr lang="en-US" dirty="0"/>
          </a:p>
        </p:txBody>
      </p:sp>
    </p:spTree>
    <p:extLst>
      <p:ext uri="{BB962C8B-B14F-4D97-AF65-F5344CB8AC3E}">
        <p14:creationId xmlns:p14="http://schemas.microsoft.com/office/powerpoint/2010/main" val="228606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16" name="Google Shape;16;p3"/>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17" name="Google Shape;17;p3"/>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2" name="Title 1">
            <a:extLst>
              <a:ext uri="{FF2B5EF4-FFF2-40B4-BE49-F238E27FC236}">
                <a16:creationId xmlns:a16="http://schemas.microsoft.com/office/drawing/2014/main" id="{315D9F6F-02F2-1E46-AD72-D66973A1B8D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04338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reserve="1">
  <p:cSld name="1_Title and Content">
    <p:spTree>
      <p:nvGrpSpPr>
        <p:cNvPr id="1" name="Shape 13"/>
        <p:cNvGrpSpPr/>
        <p:nvPr/>
      </p:nvGrpSpPr>
      <p:grpSpPr>
        <a:xfrm>
          <a:off x="0" y="0"/>
          <a:ext cx="0" cy="0"/>
          <a:chOff x="0" y="0"/>
          <a:chExt cx="0" cy="0"/>
        </a:xfrm>
      </p:grpSpPr>
      <p:pic>
        <p:nvPicPr>
          <p:cNvPr id="14" name="Google Shape;14;p3"/>
          <p:cNvPicPr preferRelativeResize="0"/>
          <p:nvPr/>
        </p:nvPicPr>
        <p:blipFill>
          <a:blip r:embed="rId2"/>
          <a:stretch>
            <a:fillRect/>
          </a:stretch>
        </p:blipFill>
        <p:spPr>
          <a:xfrm>
            <a:off x="-11210" y="0"/>
            <a:ext cx="9154638" cy="5149484"/>
          </a:xfrm>
          <a:prstGeom prst="rect">
            <a:avLst/>
          </a:prstGeom>
          <a:noFill/>
          <a:ln>
            <a:noFill/>
          </a:ln>
        </p:spPr>
      </p:pic>
      <p:sp>
        <p:nvSpPr>
          <p:cNvPr id="16" name="Google Shape;16;p3"/>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17" name="Google Shape;17;p3"/>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 name="Title 1">
            <a:extLst>
              <a:ext uri="{FF2B5EF4-FFF2-40B4-BE49-F238E27FC236}">
                <a16:creationId xmlns:a16="http://schemas.microsoft.com/office/drawing/2014/main" id="{315D9F6F-02F2-1E46-AD72-D66973A1B8D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28660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20" name="Google Shape;20;p4"/>
          <p:cNvSpPr txBox="1">
            <a:spLocks noGrp="1"/>
          </p:cNvSpPr>
          <p:nvPr>
            <p:ph type="title"/>
          </p:nvPr>
        </p:nvSpPr>
        <p:spPr>
          <a:xfrm>
            <a:off x="623888" y="1282304"/>
            <a:ext cx="7886700" cy="2139600"/>
          </a:xfrm>
          <a:prstGeom prst="rect">
            <a:avLst/>
          </a:prstGeom>
          <a:noFill/>
          <a:ln>
            <a:noFill/>
          </a:ln>
        </p:spPr>
        <p:txBody>
          <a:bodyPr spcFirstLastPara="1" wrap="square" lIns="0" tIns="34275" rIns="68575" bIns="34275" anchor="b" anchorCtr="0">
            <a:noAutofit/>
          </a:bodyPr>
          <a:lstStyle>
            <a:lvl1pPr marL="0" lvl="0" algn="l">
              <a:lnSpc>
                <a:spcPct val="90000"/>
              </a:lnSpc>
              <a:spcBef>
                <a:spcPts val="0"/>
              </a:spcBef>
              <a:spcAft>
                <a:spcPts val="0"/>
              </a:spcAft>
              <a:buClr>
                <a:srgbClr val="483692"/>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21" name="Google Shape;21;p4"/>
          <p:cNvSpPr txBox="1">
            <a:spLocks noGrp="1"/>
          </p:cNvSpPr>
          <p:nvPr>
            <p:ph type="body" idx="1"/>
          </p:nvPr>
        </p:nvSpPr>
        <p:spPr>
          <a:xfrm>
            <a:off x="623888" y="3442097"/>
            <a:ext cx="7886700" cy="11250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888888"/>
              </a:buClr>
              <a:buSzPts val="1800"/>
              <a:buNone/>
              <a:tabLst/>
              <a:defRPr sz="1800">
                <a:solidFill>
                  <a:srgbClr val="888888"/>
                </a:solidFill>
              </a:defRPr>
            </a:lvl1pPr>
            <a:lvl2pPr marL="914400" lvl="1" indent="-228600" algn="l">
              <a:lnSpc>
                <a:spcPct val="90000"/>
              </a:lnSpc>
              <a:spcBef>
                <a:spcPts val="500"/>
              </a:spcBef>
              <a:spcAft>
                <a:spcPts val="0"/>
              </a:spcAft>
              <a:buSzPts val="1500"/>
              <a:buNone/>
              <a:defRPr sz="1500">
                <a:solidFill>
                  <a:srgbClr val="888888"/>
                </a:solidFill>
              </a:defRPr>
            </a:lvl2pPr>
            <a:lvl3pPr marL="1371600" lvl="2" indent="-228600" algn="l">
              <a:lnSpc>
                <a:spcPct val="90000"/>
              </a:lnSpc>
              <a:spcBef>
                <a:spcPts val="5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pPr lvl="0"/>
            <a:r>
              <a:rPr lang="en-US"/>
              <a:t>Click to edit Master text styles</a:t>
            </a:r>
          </a:p>
        </p:txBody>
      </p:sp>
      <p:sp>
        <p:nvSpPr>
          <p:cNvPr id="22" name="Google Shape;22;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b="0" i="0" u="none" strike="noStrike" cap="none">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23" name="Google Shape;23;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b="0" i="0" u="none" strike="noStrike" cap="none">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24" name="Google Shape;24;p4"/>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4600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11209" y="0"/>
            <a:ext cx="9154635" cy="5149484"/>
          </a:xfrm>
          <a:prstGeom prst="rect">
            <a:avLst/>
          </a:prstGeom>
          <a:noFill/>
          <a:ln>
            <a:noFill/>
          </a:ln>
        </p:spPr>
      </p:pic>
      <p:sp>
        <p:nvSpPr>
          <p:cNvPr id="27" name="Google Shape;27;p5"/>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28" name="Google Shape;28;p5"/>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29" name="Google Shape;29;p5"/>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99242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Content - No logo">
  <p:cSld name="1_Content - No logo">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1820498" y="1599028"/>
            <a:ext cx="6485301" cy="1306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34" name="Google Shape;34;p6"/>
          <p:cNvSpPr/>
          <p:nvPr/>
        </p:nvSpPr>
        <p:spPr>
          <a:xfrm>
            <a:off x="1820499" y="1423417"/>
            <a:ext cx="7323600" cy="70800"/>
          </a:xfrm>
          <a:prstGeom prst="rect">
            <a:avLst/>
          </a:prstGeom>
          <a:solidFill>
            <a:srgbClr val="72BD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3316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373438" y="3161498"/>
            <a:ext cx="8495354" cy="1046518"/>
          </a:xfrm>
          <a:prstGeom prst="rect">
            <a:avLst/>
          </a:prstGeom>
          <a:noFill/>
          <a:ln>
            <a:noFill/>
          </a:ln>
        </p:spPr>
        <p:txBody>
          <a:bodyPr spcFirstLastPara="1" wrap="square" lIns="0" tIns="34275" rIns="68575" bIns="34275" anchor="ctr" anchorCtr="0">
            <a:noAutofit/>
          </a:bodyPr>
          <a:lstStyle>
            <a:lvl1pPr marL="514350" lvl="0" indent="-514350" algn="l">
              <a:lnSpc>
                <a:spcPct val="90000"/>
              </a:lnSpc>
              <a:spcBef>
                <a:spcPts val="0"/>
              </a:spcBef>
              <a:spcAft>
                <a:spcPts val="0"/>
              </a:spcAft>
              <a:buClr>
                <a:srgbClr val="483692"/>
              </a:buClr>
              <a:buSzPts val="3300"/>
              <a:buFont typeface="+mj-lt"/>
              <a:buAutoNum type="arabicPeriod"/>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34" name="Google Shape;34;p6"/>
          <p:cNvSpPr/>
          <p:nvPr/>
        </p:nvSpPr>
        <p:spPr>
          <a:xfrm>
            <a:off x="373438" y="3090698"/>
            <a:ext cx="8770562" cy="70800"/>
          </a:xfrm>
          <a:prstGeom prst="rect">
            <a:avLst/>
          </a:prstGeom>
          <a:solidFill>
            <a:srgbClr val="72BD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 name="Google Shape;38;p7">
            <a:extLst>
              <a:ext uri="{FF2B5EF4-FFF2-40B4-BE49-F238E27FC236}">
                <a16:creationId xmlns:a16="http://schemas.microsoft.com/office/drawing/2014/main" id="{FCDDDF41-BC32-A04A-ABF5-508DCC26AFD0}"/>
              </a:ext>
            </a:extLst>
          </p:cNvPr>
          <p:cNvSpPr txBox="1">
            <a:spLocks noGrp="1"/>
          </p:cNvSpPr>
          <p:nvPr>
            <p:ph type="body" idx="1"/>
          </p:nvPr>
        </p:nvSpPr>
        <p:spPr>
          <a:xfrm>
            <a:off x="373438" y="4332303"/>
            <a:ext cx="8495354" cy="48827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81257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8" name="Google Shape;14;p3">
            <a:extLst>
              <a:ext uri="{FF2B5EF4-FFF2-40B4-BE49-F238E27FC236}">
                <a16:creationId xmlns:a16="http://schemas.microsoft.com/office/drawing/2014/main" id="{C0F6BE75-BF3E-104C-90AB-706369B6E0CF}"/>
              </a:ext>
            </a:extLst>
          </p:cNvPr>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373437" y="2460161"/>
            <a:ext cx="8322789" cy="1046518"/>
          </a:xfrm>
          <a:prstGeom prst="rect">
            <a:avLst/>
          </a:prstGeom>
          <a:noFill/>
          <a:ln>
            <a:noFill/>
          </a:ln>
        </p:spPr>
        <p:txBody>
          <a:bodyPr spcFirstLastPara="1" wrap="square" lIns="0" tIns="34275" rIns="68575" bIns="34275" anchor="ctr" anchorCtr="0">
            <a:noAutofit/>
          </a:bodyPr>
          <a:lstStyle>
            <a:lvl1pPr marL="0" lvl="0" indent="0" algn="l">
              <a:lnSpc>
                <a:spcPct val="90000"/>
              </a:lnSpc>
              <a:spcBef>
                <a:spcPts val="0"/>
              </a:spcBef>
              <a:spcAft>
                <a:spcPts val="0"/>
              </a:spcAft>
              <a:buClr>
                <a:srgbClr val="483692"/>
              </a:buClr>
              <a:buSzPts val="3300"/>
              <a:buFontTx/>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 name="Google Shape;38;p7">
            <a:extLst>
              <a:ext uri="{FF2B5EF4-FFF2-40B4-BE49-F238E27FC236}">
                <a16:creationId xmlns:a16="http://schemas.microsoft.com/office/drawing/2014/main" id="{FCDDDF41-BC32-A04A-ABF5-508DCC26AFD0}"/>
              </a:ext>
            </a:extLst>
          </p:cNvPr>
          <p:cNvSpPr txBox="1">
            <a:spLocks noGrp="1"/>
          </p:cNvSpPr>
          <p:nvPr>
            <p:ph type="body" idx="1"/>
          </p:nvPr>
        </p:nvSpPr>
        <p:spPr>
          <a:xfrm>
            <a:off x="373438" y="3630966"/>
            <a:ext cx="6444612" cy="1242875"/>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768209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11209" y="0"/>
            <a:ext cx="9154635" cy="5149484"/>
          </a:xfrm>
          <a:prstGeom prst="rect">
            <a:avLst/>
          </a:prstGeom>
          <a:noFill/>
          <a:ln>
            <a:noFill/>
          </a:ln>
        </p:spPr>
      </p:pic>
      <p:sp>
        <p:nvSpPr>
          <p:cNvPr id="27" name="Google Shape;27;p5"/>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28" name="Google Shape;28;p5"/>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29" name="Google Shape;29;p5"/>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7294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8" name="Google Shape;14;p3">
            <a:extLst>
              <a:ext uri="{FF2B5EF4-FFF2-40B4-BE49-F238E27FC236}">
                <a16:creationId xmlns:a16="http://schemas.microsoft.com/office/drawing/2014/main" id="{C0F6BE75-BF3E-104C-90AB-706369B6E0CF}"/>
              </a:ext>
            </a:extLst>
          </p:cNvPr>
          <p:cNvPicPr preferRelativeResize="0"/>
          <p:nvPr/>
        </p:nvPicPr>
        <p:blipFill rotWithShape="1">
          <a:blip r:embed="rId2">
            <a:alphaModFix/>
          </a:blip>
          <a:srcRect/>
          <a:stretch/>
        </p:blipFill>
        <p:spPr>
          <a:xfrm>
            <a:off x="0" y="0"/>
            <a:ext cx="9155781" cy="5149484"/>
          </a:xfrm>
          <a:prstGeom prst="rect">
            <a:avLst/>
          </a:prstGeom>
          <a:noFill/>
          <a:ln>
            <a:noFill/>
          </a:ln>
        </p:spPr>
      </p:pic>
      <p:sp>
        <p:nvSpPr>
          <p:cNvPr id="32" name="Google Shape;32;p6"/>
          <p:cNvSpPr txBox="1">
            <a:spLocks noGrp="1"/>
          </p:cNvSpPr>
          <p:nvPr>
            <p:ph type="title" hasCustomPrompt="1"/>
          </p:nvPr>
        </p:nvSpPr>
        <p:spPr>
          <a:xfrm>
            <a:off x="628650" y="1292224"/>
            <a:ext cx="6313688" cy="1921493"/>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0"/>
              </a:spcBef>
              <a:spcAft>
                <a:spcPts val="0"/>
              </a:spcAft>
              <a:buClr>
                <a:srgbClr val="483692"/>
              </a:buClr>
              <a:buSzPts val="3300"/>
              <a:buFontTx/>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dirty="0"/>
              <a:t>“Click to add a quote”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 name="Google Shape;16;p3">
            <a:extLst>
              <a:ext uri="{FF2B5EF4-FFF2-40B4-BE49-F238E27FC236}">
                <a16:creationId xmlns:a16="http://schemas.microsoft.com/office/drawing/2014/main" id="{067CB62D-50E0-6540-912C-DCA8E6233883}"/>
              </a:ext>
            </a:extLst>
          </p:cNvPr>
          <p:cNvSpPr txBox="1">
            <a:spLocks noGrp="1"/>
          </p:cNvSpPr>
          <p:nvPr>
            <p:ph type="body" idx="1" hasCustomPrompt="1"/>
          </p:nvPr>
        </p:nvSpPr>
        <p:spPr>
          <a:xfrm>
            <a:off x="628650" y="3386829"/>
            <a:ext cx="6313688" cy="488273"/>
          </a:xfrm>
          <a:prstGeom prst="rect">
            <a:avLst/>
          </a:prstGeom>
          <a:noFill/>
          <a:ln>
            <a:noFill/>
          </a:ln>
        </p:spPr>
        <p:txBody>
          <a:bodyPr spcFirstLastPara="1" wrap="square" lIns="0" tIns="34275" rIns="68575" bIns="34275" anchor="t" anchorCtr="0">
            <a:noAutofit/>
          </a:bodyPr>
          <a:lstStyle>
            <a:lvl1pPr marL="0" lvl="0" indent="0" algn="r">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en-US" dirty="0"/>
              <a:t>– Quote Attribution</a:t>
            </a:r>
            <a:endParaRPr dirty="0"/>
          </a:p>
        </p:txBody>
      </p:sp>
    </p:spTree>
    <p:extLst>
      <p:ext uri="{BB962C8B-B14F-4D97-AF65-F5344CB8AC3E}">
        <p14:creationId xmlns:p14="http://schemas.microsoft.com/office/powerpoint/2010/main" val="537900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7" name="Google Shape;37;p7"/>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a:p>
        </p:txBody>
      </p:sp>
      <p:sp>
        <p:nvSpPr>
          <p:cNvPr id="38" name="Google Shape;38;p7"/>
          <p:cNvSpPr txBox="1">
            <a:spLocks noGrp="1"/>
          </p:cNvSpPr>
          <p:nvPr>
            <p:ph type="body" idx="1"/>
          </p:nvPr>
        </p:nvSpPr>
        <p:spPr>
          <a:xfrm>
            <a:off x="628650" y="1369219"/>
            <a:ext cx="38862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39" name="Google Shape;39;p7"/>
          <p:cNvSpPr txBox="1">
            <a:spLocks noGrp="1"/>
          </p:cNvSpPr>
          <p:nvPr>
            <p:ph type="body" idx="2"/>
          </p:nvPr>
        </p:nvSpPr>
        <p:spPr>
          <a:xfrm>
            <a:off x="4629150" y="1369219"/>
            <a:ext cx="3886200" cy="32634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40" name="Google Shape;40;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41" name="Google Shape;41;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42" name="Google Shape;42;p7"/>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5469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45" name="Google Shape;45;p8"/>
          <p:cNvSpPr txBox="1">
            <a:spLocks noGrp="1"/>
          </p:cNvSpPr>
          <p:nvPr>
            <p:ph type="title"/>
          </p:nvPr>
        </p:nvSpPr>
        <p:spPr>
          <a:xfrm>
            <a:off x="629841" y="273844"/>
            <a:ext cx="7886700" cy="994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a:p>
        </p:txBody>
      </p:sp>
      <p:sp>
        <p:nvSpPr>
          <p:cNvPr id="46" name="Google Shape;46;p8"/>
          <p:cNvSpPr txBox="1">
            <a:spLocks noGrp="1"/>
          </p:cNvSpPr>
          <p:nvPr>
            <p:ph type="body" idx="1"/>
          </p:nvPr>
        </p:nvSpPr>
        <p:spPr>
          <a:xfrm>
            <a:off x="629841" y="1260872"/>
            <a:ext cx="3868200" cy="618000"/>
          </a:xfrm>
          <a:prstGeom prst="rect">
            <a:avLst/>
          </a:prstGeom>
          <a:noFill/>
          <a:ln>
            <a:noFill/>
          </a:ln>
        </p:spPr>
        <p:txBody>
          <a:bodyPr spcFirstLastPara="1" wrap="square" lIns="0" tIns="34275" rIns="68575" bIns="34275" anchor="b" anchorCtr="0">
            <a:noAutofit/>
          </a:bodyPr>
          <a:lstStyle>
            <a:lvl1pPr marL="0" lvl="0" indent="0" algn="l">
              <a:lnSpc>
                <a:spcPct val="90000"/>
              </a:lnSpc>
              <a:spcBef>
                <a:spcPts val="800"/>
              </a:spcBef>
              <a:spcAft>
                <a:spcPts val="0"/>
              </a:spcAft>
              <a:buClr>
                <a:srgbClr val="548135"/>
              </a:buClr>
              <a:buSzPts val="1800"/>
              <a:buNone/>
              <a:tabLst/>
              <a:defRPr sz="1800" b="1">
                <a:solidFill>
                  <a:srgbClr val="888888"/>
                </a:solidFill>
              </a:defRPr>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pPr lvl="0"/>
            <a:r>
              <a:rPr lang="en-US"/>
              <a:t>Click to edit Master text styles</a:t>
            </a:r>
          </a:p>
        </p:txBody>
      </p:sp>
      <p:sp>
        <p:nvSpPr>
          <p:cNvPr id="47" name="Google Shape;47;p8"/>
          <p:cNvSpPr txBox="1">
            <a:spLocks noGrp="1"/>
          </p:cNvSpPr>
          <p:nvPr>
            <p:ph type="body" idx="2"/>
          </p:nvPr>
        </p:nvSpPr>
        <p:spPr>
          <a:xfrm>
            <a:off x="629841" y="1878806"/>
            <a:ext cx="3868200" cy="27633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48" name="Google Shape;48;p8"/>
          <p:cNvSpPr txBox="1">
            <a:spLocks noGrp="1"/>
          </p:cNvSpPr>
          <p:nvPr>
            <p:ph type="body" idx="3"/>
          </p:nvPr>
        </p:nvSpPr>
        <p:spPr>
          <a:xfrm>
            <a:off x="4629150" y="1260872"/>
            <a:ext cx="3887400" cy="618000"/>
          </a:xfrm>
          <a:prstGeom prst="rect">
            <a:avLst/>
          </a:prstGeom>
          <a:noFill/>
          <a:ln>
            <a:noFill/>
          </a:ln>
        </p:spPr>
        <p:txBody>
          <a:bodyPr spcFirstLastPara="1" wrap="square" lIns="0" tIns="34275" rIns="68575" bIns="34275" anchor="b" anchorCtr="0">
            <a:noAutofit/>
          </a:bodyPr>
          <a:lstStyle>
            <a:lvl1pPr marL="0" lvl="0" indent="0" algn="l">
              <a:lnSpc>
                <a:spcPct val="90000"/>
              </a:lnSpc>
              <a:spcBef>
                <a:spcPts val="800"/>
              </a:spcBef>
              <a:spcAft>
                <a:spcPts val="0"/>
              </a:spcAft>
              <a:buClr>
                <a:srgbClr val="548135"/>
              </a:buClr>
              <a:buSzPts val="1800"/>
              <a:buNone/>
              <a:tabLst/>
              <a:defRPr sz="1800" b="1">
                <a:solidFill>
                  <a:srgbClr val="888888"/>
                </a:solidFill>
              </a:defRPr>
            </a:lvl1pPr>
            <a:lvl2pPr marL="914400" lvl="1" indent="-228600" algn="l">
              <a:lnSpc>
                <a:spcPct val="90000"/>
              </a:lnSpc>
              <a:spcBef>
                <a:spcPts val="500"/>
              </a:spcBef>
              <a:spcAft>
                <a:spcPts val="0"/>
              </a:spcAft>
              <a:buSzPts val="1500"/>
              <a:buNone/>
              <a:defRPr sz="1500" b="1"/>
            </a:lvl2pPr>
            <a:lvl3pPr marL="1371600" lvl="2" indent="-228600" algn="l">
              <a:lnSpc>
                <a:spcPct val="90000"/>
              </a:lnSpc>
              <a:spcBef>
                <a:spcPts val="500"/>
              </a:spcBef>
              <a:spcAft>
                <a:spcPts val="0"/>
              </a:spcAft>
              <a:buClr>
                <a:srgbClr val="595959"/>
              </a:buClr>
              <a:buSzPts val="1400"/>
              <a:buNone/>
              <a:defRPr sz="1400" b="1"/>
            </a:lvl3pPr>
            <a:lvl4pPr marL="1828800" lvl="3" indent="-228600" algn="l">
              <a:lnSpc>
                <a:spcPct val="90000"/>
              </a:lnSpc>
              <a:spcBef>
                <a:spcPts val="400"/>
              </a:spcBef>
              <a:spcAft>
                <a:spcPts val="0"/>
              </a:spcAft>
              <a:buClr>
                <a:srgbClr val="595959"/>
              </a:buClr>
              <a:buSzPts val="1200"/>
              <a:buNone/>
              <a:defRPr sz="1200" b="1"/>
            </a:lvl4pPr>
            <a:lvl5pPr marL="2286000" lvl="4" indent="-228600" algn="l">
              <a:lnSpc>
                <a:spcPct val="90000"/>
              </a:lnSpc>
              <a:spcBef>
                <a:spcPts val="400"/>
              </a:spcBef>
              <a:spcAft>
                <a:spcPts val="0"/>
              </a:spcAft>
              <a:buClr>
                <a:srgbClr val="59595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pPr lvl="0"/>
            <a:r>
              <a:rPr lang="en-US"/>
              <a:t>Click to edit Master text styles</a:t>
            </a:r>
          </a:p>
        </p:txBody>
      </p:sp>
      <p:sp>
        <p:nvSpPr>
          <p:cNvPr id="49" name="Google Shape;49;p8"/>
          <p:cNvSpPr txBox="1">
            <a:spLocks noGrp="1"/>
          </p:cNvSpPr>
          <p:nvPr>
            <p:ph type="body" idx="4"/>
          </p:nvPr>
        </p:nvSpPr>
        <p:spPr>
          <a:xfrm>
            <a:off x="4629150" y="1878806"/>
            <a:ext cx="3887400" cy="276330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
        <p:nvSpPr>
          <p:cNvPr id="50" name="Google Shape;50;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51" name="Google Shape;51;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a:solidFill>
                  <a:schemeClr val="dk1"/>
                </a:solidFill>
                <a:latin typeface="+mj-lt"/>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a:p>
        </p:txBody>
      </p:sp>
      <p:sp>
        <p:nvSpPr>
          <p:cNvPr id="52" name="Google Shape;52;p8"/>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210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0" name="Google Shape;70;p12"/>
          <p:cNvSpPr txBox="1">
            <a:spLocks noGrp="1"/>
          </p:cNvSpPr>
          <p:nvPr>
            <p:ph type="title"/>
          </p:nvPr>
        </p:nvSpPr>
        <p:spPr>
          <a:xfrm>
            <a:off x="629841" y="740568"/>
            <a:ext cx="2949300" cy="802331"/>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71" name="Google Shape;71;p12"/>
          <p:cNvSpPr>
            <a:spLocks noGrp="1"/>
          </p:cNvSpPr>
          <p:nvPr>
            <p:ph type="pic" idx="2"/>
          </p:nvPr>
        </p:nvSpPr>
        <p:spPr>
          <a:xfrm>
            <a:off x="3887391" y="740569"/>
            <a:ext cx="4629000" cy="36552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72" name="Google Shape;72;p12"/>
          <p:cNvSpPr txBox="1">
            <a:spLocks noGrp="1"/>
          </p:cNvSpPr>
          <p:nvPr>
            <p:ph type="body" idx="1"/>
          </p:nvPr>
        </p:nvSpPr>
        <p:spPr>
          <a:xfrm>
            <a:off x="629841" y="1677880"/>
            <a:ext cx="2949300" cy="2723870"/>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200"/>
              <a:buNone/>
              <a:tabLst/>
              <a:defRPr sz="1400">
                <a:solidFill>
                  <a:srgbClr val="888888"/>
                </a:solidFill>
              </a:defRPr>
            </a:lvl1pPr>
            <a:lvl2pPr marL="914400" lvl="1" indent="-228600" algn="l">
              <a:lnSpc>
                <a:spcPct val="90000"/>
              </a:lnSpc>
              <a:spcBef>
                <a:spcPts val="500"/>
              </a:spcBef>
              <a:spcAft>
                <a:spcPts val="0"/>
              </a:spcAft>
              <a:buSzPts val="1100"/>
              <a:buNone/>
              <a:defRPr sz="1100"/>
            </a:lvl2pPr>
            <a:lvl3pPr marL="1371600" lvl="2" indent="-228600" algn="l">
              <a:lnSpc>
                <a:spcPct val="90000"/>
              </a:lnSpc>
              <a:spcBef>
                <a:spcPts val="500"/>
              </a:spcBef>
              <a:spcAft>
                <a:spcPts val="0"/>
              </a:spcAft>
              <a:buClr>
                <a:srgbClr val="595959"/>
              </a:buClr>
              <a:buSzPts val="900"/>
              <a:buNone/>
              <a:defRPr sz="900"/>
            </a:lvl3pPr>
            <a:lvl4pPr marL="1828800" lvl="3" indent="-228600" algn="l">
              <a:lnSpc>
                <a:spcPct val="90000"/>
              </a:lnSpc>
              <a:spcBef>
                <a:spcPts val="400"/>
              </a:spcBef>
              <a:spcAft>
                <a:spcPts val="0"/>
              </a:spcAft>
              <a:buClr>
                <a:srgbClr val="595959"/>
              </a:buClr>
              <a:buSzPts val="800"/>
              <a:buNone/>
              <a:defRPr sz="800"/>
            </a:lvl4pPr>
            <a:lvl5pPr marL="2286000" lvl="4" indent="-228600" algn="l">
              <a:lnSpc>
                <a:spcPct val="90000"/>
              </a:lnSpc>
              <a:spcBef>
                <a:spcPts val="400"/>
              </a:spcBef>
              <a:spcAft>
                <a:spcPts val="0"/>
              </a:spcAft>
              <a:buClr>
                <a:srgbClr val="59595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pPr lvl="0"/>
            <a:r>
              <a:rPr lang="en-US"/>
              <a:t>Click to edit Master text styles</a:t>
            </a:r>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2335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1" name="Google Shape;71;p12"/>
          <p:cNvSpPr>
            <a:spLocks noGrp="1"/>
          </p:cNvSpPr>
          <p:nvPr>
            <p:ph type="pic" idx="2"/>
          </p:nvPr>
        </p:nvSpPr>
        <p:spPr>
          <a:xfrm>
            <a:off x="4128117" y="1542899"/>
            <a:ext cx="4388274" cy="2852869"/>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 name="Google Shape;27;p5">
            <a:extLst>
              <a:ext uri="{FF2B5EF4-FFF2-40B4-BE49-F238E27FC236}">
                <a16:creationId xmlns:a16="http://schemas.microsoft.com/office/drawing/2014/main" id="{324C0595-E19D-EA48-9AB5-92A3942A54BC}"/>
              </a:ext>
            </a:extLst>
          </p:cNvPr>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8" name="Google Shape;16;p3">
            <a:extLst>
              <a:ext uri="{FF2B5EF4-FFF2-40B4-BE49-F238E27FC236}">
                <a16:creationId xmlns:a16="http://schemas.microsoft.com/office/drawing/2014/main" id="{257ED9FA-CDA9-1543-A111-A23744F335A0}"/>
              </a:ext>
            </a:extLst>
          </p:cNvPr>
          <p:cNvSpPr txBox="1">
            <a:spLocks noGrp="1"/>
          </p:cNvSpPr>
          <p:nvPr>
            <p:ph type="body" idx="1"/>
          </p:nvPr>
        </p:nvSpPr>
        <p:spPr>
          <a:xfrm>
            <a:off x="628651" y="1541887"/>
            <a:ext cx="3224258" cy="285388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754737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69"/>
        <p:cNvGrpSpPr/>
        <p:nvPr/>
      </p:nvGrpSpPr>
      <p:grpSpPr>
        <a:xfrm>
          <a:off x="0" y="0"/>
          <a:ext cx="0" cy="0"/>
          <a:chOff x="0" y="0"/>
          <a:chExt cx="0" cy="0"/>
        </a:xfrm>
      </p:grpSpPr>
      <p:pic>
        <p:nvPicPr>
          <p:cNvPr id="9" name="Google Shape;14;p3">
            <a:extLst>
              <a:ext uri="{FF2B5EF4-FFF2-40B4-BE49-F238E27FC236}">
                <a16:creationId xmlns:a16="http://schemas.microsoft.com/office/drawing/2014/main" id="{4E54B267-AB78-4846-9943-38D342BA60A3}"/>
              </a:ext>
            </a:extLst>
          </p:cNvPr>
          <p:cNvPicPr preferRelativeResize="0"/>
          <p:nvPr/>
        </p:nvPicPr>
        <p:blipFill>
          <a:blip r:embed="rId2"/>
          <a:stretch>
            <a:fillRect/>
          </a:stretch>
        </p:blipFill>
        <p:spPr>
          <a:xfrm>
            <a:off x="-11210" y="0"/>
            <a:ext cx="9154638" cy="5149484"/>
          </a:xfrm>
          <a:prstGeom prst="rect">
            <a:avLst/>
          </a:prstGeom>
          <a:noFill/>
          <a:ln>
            <a:noFill/>
          </a:ln>
        </p:spPr>
      </p:pic>
      <p:sp>
        <p:nvSpPr>
          <p:cNvPr id="71" name="Google Shape;71;p12"/>
          <p:cNvSpPr>
            <a:spLocks noGrp="1"/>
          </p:cNvSpPr>
          <p:nvPr>
            <p:ph type="pic" idx="2"/>
          </p:nvPr>
        </p:nvSpPr>
        <p:spPr>
          <a:xfrm>
            <a:off x="628650" y="1542899"/>
            <a:ext cx="4388274" cy="2852869"/>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800"/>
              </a:spcBef>
              <a:spcAft>
                <a:spcPts val="0"/>
              </a:spcAft>
              <a:buClr>
                <a:srgbClr val="548135"/>
              </a:buClr>
              <a:buSzPts val="2400"/>
              <a:buFont typeface="Noto Sans Symbols"/>
              <a:buNone/>
              <a:defRPr sz="2400" b="1" i="0" u="none" strike="noStrike" cap="none">
                <a:solidFill>
                  <a:srgbClr val="548135"/>
                </a:solidFill>
                <a:latin typeface="Arial"/>
                <a:ea typeface="Arial"/>
                <a:cs typeface="Arial"/>
                <a:sym typeface="Arial"/>
              </a:defRPr>
            </a:lvl1pPr>
            <a:lvl2pPr marR="0" lvl="1" algn="l" rtl="0">
              <a:lnSpc>
                <a:spcPct val="90000"/>
              </a:lnSpc>
              <a:spcBef>
                <a:spcPts val="500"/>
              </a:spcBef>
              <a:spcAft>
                <a:spcPts val="0"/>
              </a:spcAft>
              <a:buClr>
                <a:srgbClr val="72BD89"/>
              </a:buClr>
              <a:buSzPts val="2100"/>
              <a:buFont typeface="Noto Sans Symbols"/>
              <a:buNone/>
              <a:defRPr sz="21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lnSpc>
                <a:spcPct val="90000"/>
              </a:lnSpc>
              <a:spcBef>
                <a:spcPts val="4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75" name="Google Shape;75;p12"/>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 name="Google Shape;27;p5">
            <a:extLst>
              <a:ext uri="{FF2B5EF4-FFF2-40B4-BE49-F238E27FC236}">
                <a16:creationId xmlns:a16="http://schemas.microsoft.com/office/drawing/2014/main" id="{324C0595-E19D-EA48-9AB5-92A3942A54BC}"/>
              </a:ext>
            </a:extLst>
          </p:cNvPr>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L="0"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8" name="Google Shape;16;p3">
            <a:extLst>
              <a:ext uri="{FF2B5EF4-FFF2-40B4-BE49-F238E27FC236}">
                <a16:creationId xmlns:a16="http://schemas.microsoft.com/office/drawing/2014/main" id="{257ED9FA-CDA9-1543-A111-A23744F335A0}"/>
              </a:ext>
            </a:extLst>
          </p:cNvPr>
          <p:cNvSpPr txBox="1">
            <a:spLocks noGrp="1"/>
          </p:cNvSpPr>
          <p:nvPr>
            <p:ph type="body" idx="1"/>
          </p:nvPr>
        </p:nvSpPr>
        <p:spPr>
          <a:xfrm>
            <a:off x="5291092" y="1541887"/>
            <a:ext cx="3224258" cy="285388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2980253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Google Shape;19;p4">
            <a:extLst>
              <a:ext uri="{FF2B5EF4-FFF2-40B4-BE49-F238E27FC236}">
                <a16:creationId xmlns:a16="http://schemas.microsoft.com/office/drawing/2014/main" id="{CFFAE5AF-11F4-414D-903B-A198C6A7B7CD}"/>
              </a:ext>
            </a:extLst>
          </p:cNvPr>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2" name="Title 1">
            <a:extLst>
              <a:ext uri="{FF2B5EF4-FFF2-40B4-BE49-F238E27FC236}">
                <a16:creationId xmlns:a16="http://schemas.microsoft.com/office/drawing/2014/main" id="{B1D72806-BD9A-0046-B925-808EC888C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561266-7E1C-7845-9E41-650E4461B6CC}"/>
              </a:ext>
            </a:extLst>
          </p:cNvPr>
          <p:cNvSpPr>
            <a:spLocks noGrp="1"/>
          </p:cNvSpPr>
          <p:nvPr>
            <p:ph idx="1"/>
          </p:nvPr>
        </p:nvSpPr>
        <p:spPr/>
        <p:txBody>
          <a:bodyPr/>
          <a:lstStyle>
            <a:lvl1pPr marL="0">
              <a:defRPr/>
            </a:lvl1pPr>
            <a:lvl2pPr marL="914400" indent="-342900">
              <a:buClr>
                <a:srgbClr val="548135"/>
              </a:buClr>
              <a:buFont typeface="Arial" panose="020B0604020202020204" pitchFamily="34" charset="0"/>
              <a:buChar char="•"/>
              <a:defRPr/>
            </a:lvl2pPr>
            <a:lvl3pPr marL="1390650" indent="-342900">
              <a:buClr>
                <a:srgbClr val="548135"/>
              </a:buClr>
              <a:buFont typeface="Arial" panose="020B0604020202020204" pitchFamily="34" charset="0"/>
              <a:buChar char="•"/>
              <a:defRPr/>
            </a:lvl3pPr>
            <a:lvl4pPr marL="1854200" indent="-342900">
              <a:buClr>
                <a:srgbClr val="548135"/>
              </a:buClr>
              <a:buFont typeface="Arial" panose="020B0604020202020204" pitchFamily="34" charset="0"/>
              <a:buChar char="•"/>
              <a:defRPr/>
            </a:lvl4pPr>
            <a:lvl5pPr marL="2311400" indent="-342900">
              <a:buClr>
                <a:srgbClr val="54813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813E24-D715-604D-ADDE-81A8AF317AD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EFEB2A-D1FA-4649-8FFE-932246426C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8B45C3-DE25-3D4A-98B4-ACE89C8CD8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839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 No logo">
  <p:cSld name="1_Content - No logo">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1820498" y="1599028"/>
            <a:ext cx="6485301" cy="1306200"/>
          </a:xfrm>
          <a:prstGeom prst="rect">
            <a:avLst/>
          </a:prstGeom>
          <a:noFill/>
          <a:ln>
            <a:noFill/>
          </a:ln>
        </p:spPr>
        <p:txBody>
          <a:bodyPr spcFirstLastPara="1" wrap="square" lIns="0" tIns="34275" rIns="68575" bIns="34275" anchor="ctr" anchorCtr="0">
            <a:noAutofit/>
          </a:bodyPr>
          <a:lstStyle>
            <a:lvl1pPr lvl="0" algn="l">
              <a:lnSpc>
                <a:spcPct val="90000"/>
              </a:lnSpc>
              <a:spcBef>
                <a:spcPts val="0"/>
              </a:spcBef>
              <a:spcAft>
                <a:spcPts val="0"/>
              </a:spcAft>
              <a:buClr>
                <a:srgbClr val="483692"/>
              </a:buClr>
              <a:buSzPts val="3300"/>
              <a:buFont typeface="Arial"/>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34" name="Google Shape;34;p6"/>
          <p:cNvSpPr/>
          <p:nvPr/>
        </p:nvSpPr>
        <p:spPr>
          <a:xfrm>
            <a:off x="1820499" y="1423417"/>
            <a:ext cx="7323600" cy="70800"/>
          </a:xfrm>
          <a:prstGeom prst="rect">
            <a:avLst/>
          </a:prstGeom>
          <a:solidFill>
            <a:srgbClr val="72BD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6761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373438" y="3161498"/>
            <a:ext cx="8495354" cy="1046518"/>
          </a:xfrm>
          <a:prstGeom prst="rect">
            <a:avLst/>
          </a:prstGeom>
          <a:noFill/>
          <a:ln>
            <a:noFill/>
          </a:ln>
        </p:spPr>
        <p:txBody>
          <a:bodyPr spcFirstLastPara="1" wrap="square" lIns="0" tIns="34275" rIns="68575" bIns="34275" anchor="ctr" anchorCtr="0">
            <a:noAutofit/>
          </a:bodyPr>
          <a:lstStyle>
            <a:lvl1pPr marL="514350" lvl="0" indent="-514350" algn="l">
              <a:lnSpc>
                <a:spcPct val="90000"/>
              </a:lnSpc>
              <a:spcBef>
                <a:spcPts val="0"/>
              </a:spcBef>
              <a:spcAft>
                <a:spcPts val="0"/>
              </a:spcAft>
              <a:buClr>
                <a:srgbClr val="483692"/>
              </a:buClr>
              <a:buSzPts val="3300"/>
              <a:buFont typeface="+mj-lt"/>
              <a:buAutoNum type="arabicPeriod"/>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
        <p:nvSpPr>
          <p:cNvPr id="34" name="Google Shape;34;p6"/>
          <p:cNvSpPr/>
          <p:nvPr/>
        </p:nvSpPr>
        <p:spPr>
          <a:xfrm>
            <a:off x="373438" y="3090698"/>
            <a:ext cx="8770562" cy="70800"/>
          </a:xfrm>
          <a:prstGeom prst="rect">
            <a:avLst/>
          </a:prstGeom>
          <a:solidFill>
            <a:srgbClr val="72BD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 name="Google Shape;38;p7">
            <a:extLst>
              <a:ext uri="{FF2B5EF4-FFF2-40B4-BE49-F238E27FC236}">
                <a16:creationId xmlns:a16="http://schemas.microsoft.com/office/drawing/2014/main" id="{FCDDDF41-BC32-A04A-ABF5-508DCC26AFD0}"/>
              </a:ext>
            </a:extLst>
          </p:cNvPr>
          <p:cNvSpPr txBox="1">
            <a:spLocks noGrp="1"/>
          </p:cNvSpPr>
          <p:nvPr>
            <p:ph type="body" idx="1"/>
          </p:nvPr>
        </p:nvSpPr>
        <p:spPr>
          <a:xfrm>
            <a:off x="373438" y="4332303"/>
            <a:ext cx="8495354" cy="488271"/>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303170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8" name="Google Shape;14;p3">
            <a:extLst>
              <a:ext uri="{FF2B5EF4-FFF2-40B4-BE49-F238E27FC236}">
                <a16:creationId xmlns:a16="http://schemas.microsoft.com/office/drawing/2014/main" id="{C0F6BE75-BF3E-104C-90AB-706369B6E0CF}"/>
              </a:ext>
            </a:extLst>
          </p:cNvPr>
          <p:cNvPicPr preferRelativeResize="0"/>
          <p:nvPr/>
        </p:nvPicPr>
        <p:blipFill rotWithShape="1">
          <a:blip r:embed="rId2">
            <a:alphaModFix/>
          </a:blip>
          <a:srcRect/>
          <a:stretch/>
        </p:blipFill>
        <p:spPr>
          <a:xfrm>
            <a:off x="-11781" y="0"/>
            <a:ext cx="9155781" cy="5149484"/>
          </a:xfrm>
          <a:prstGeom prst="rect">
            <a:avLst/>
          </a:prstGeom>
          <a:noFill/>
          <a:ln>
            <a:noFill/>
          </a:ln>
        </p:spPr>
      </p:pic>
      <p:sp>
        <p:nvSpPr>
          <p:cNvPr id="32" name="Google Shape;32;p6"/>
          <p:cNvSpPr txBox="1">
            <a:spLocks noGrp="1"/>
          </p:cNvSpPr>
          <p:nvPr>
            <p:ph type="title"/>
          </p:nvPr>
        </p:nvSpPr>
        <p:spPr>
          <a:xfrm>
            <a:off x="373437" y="2460161"/>
            <a:ext cx="8322789" cy="1046518"/>
          </a:xfrm>
          <a:prstGeom prst="rect">
            <a:avLst/>
          </a:prstGeom>
          <a:noFill/>
          <a:ln>
            <a:noFill/>
          </a:ln>
        </p:spPr>
        <p:txBody>
          <a:bodyPr spcFirstLastPara="1" wrap="square" lIns="0" tIns="34275" rIns="68575" bIns="34275" anchor="ctr" anchorCtr="0">
            <a:noAutofit/>
          </a:bodyPr>
          <a:lstStyle>
            <a:lvl1pPr marL="0" lvl="0" indent="0" algn="l">
              <a:lnSpc>
                <a:spcPct val="90000"/>
              </a:lnSpc>
              <a:spcBef>
                <a:spcPts val="0"/>
              </a:spcBef>
              <a:spcAft>
                <a:spcPts val="0"/>
              </a:spcAft>
              <a:buClr>
                <a:srgbClr val="483692"/>
              </a:buClr>
              <a:buSzPts val="3300"/>
              <a:buFontTx/>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a:t>Click to edit Master title style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 name="Google Shape;38;p7">
            <a:extLst>
              <a:ext uri="{FF2B5EF4-FFF2-40B4-BE49-F238E27FC236}">
                <a16:creationId xmlns:a16="http://schemas.microsoft.com/office/drawing/2014/main" id="{FCDDDF41-BC32-A04A-ABF5-508DCC26AFD0}"/>
              </a:ext>
            </a:extLst>
          </p:cNvPr>
          <p:cNvSpPr txBox="1">
            <a:spLocks noGrp="1"/>
          </p:cNvSpPr>
          <p:nvPr>
            <p:ph type="body" idx="1"/>
          </p:nvPr>
        </p:nvSpPr>
        <p:spPr>
          <a:xfrm>
            <a:off x="373438" y="3630966"/>
            <a:ext cx="6444612" cy="1242875"/>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800"/>
              </a:spcBef>
              <a:spcAft>
                <a:spcPts val="0"/>
              </a:spcAft>
              <a:buClr>
                <a:srgbClr val="548135"/>
              </a:buClr>
              <a:buSzPts val="1400"/>
              <a:buNone/>
              <a:tabLst/>
              <a:defRPr>
                <a:solidFill>
                  <a:srgbClr val="888888"/>
                </a:solidFill>
              </a:defRPr>
            </a:lvl1pPr>
            <a:lvl2pPr marL="914400" lvl="1" indent="-317500" algn="l">
              <a:lnSpc>
                <a:spcPct val="90000"/>
              </a:lnSpc>
              <a:spcBef>
                <a:spcPts val="500"/>
              </a:spcBef>
              <a:spcAft>
                <a:spcPts val="0"/>
              </a:spcAft>
              <a:buSzPts val="1400"/>
              <a:buChar char="▪"/>
              <a:defRPr/>
            </a:lvl2pPr>
            <a:lvl3pPr marL="1371600" lvl="2" indent="-317500" algn="l">
              <a:lnSpc>
                <a:spcPct val="90000"/>
              </a:lnSpc>
              <a:spcBef>
                <a:spcPts val="500"/>
              </a:spcBef>
              <a:spcAft>
                <a:spcPts val="0"/>
              </a:spcAft>
              <a:buClr>
                <a:srgbClr val="595959"/>
              </a:buClr>
              <a:buSzPts val="1400"/>
              <a:buChar char="•"/>
              <a:defRPr/>
            </a:lvl3pPr>
            <a:lvl4pPr marL="1828800" lvl="3" indent="-317500" algn="l">
              <a:lnSpc>
                <a:spcPct val="90000"/>
              </a:lnSpc>
              <a:spcBef>
                <a:spcPts val="400"/>
              </a:spcBef>
              <a:spcAft>
                <a:spcPts val="0"/>
              </a:spcAft>
              <a:buClr>
                <a:srgbClr val="595959"/>
              </a:buClr>
              <a:buSzPts val="1400"/>
              <a:buChar char="•"/>
              <a:defRPr/>
            </a:lvl4pPr>
            <a:lvl5pPr marL="2286000" lvl="4" indent="-317500" algn="l">
              <a:lnSpc>
                <a:spcPct val="90000"/>
              </a:lnSpc>
              <a:spcBef>
                <a:spcPts val="400"/>
              </a:spcBef>
              <a:spcAft>
                <a:spcPts val="0"/>
              </a:spcAft>
              <a:buClr>
                <a:srgbClr val="59595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279382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 No logo" preserve="1">
  <p:cSld name="2_Content - No logo">
    <p:spTree>
      <p:nvGrpSpPr>
        <p:cNvPr id="1" name="Shape 30"/>
        <p:cNvGrpSpPr/>
        <p:nvPr/>
      </p:nvGrpSpPr>
      <p:grpSpPr>
        <a:xfrm>
          <a:off x="0" y="0"/>
          <a:ext cx="0" cy="0"/>
          <a:chOff x="0" y="0"/>
          <a:chExt cx="0" cy="0"/>
        </a:xfrm>
      </p:grpSpPr>
      <p:pic>
        <p:nvPicPr>
          <p:cNvPr id="8" name="Google Shape;14;p3">
            <a:extLst>
              <a:ext uri="{FF2B5EF4-FFF2-40B4-BE49-F238E27FC236}">
                <a16:creationId xmlns:a16="http://schemas.microsoft.com/office/drawing/2014/main" id="{C0F6BE75-BF3E-104C-90AB-706369B6E0CF}"/>
              </a:ext>
            </a:extLst>
          </p:cNvPr>
          <p:cNvPicPr preferRelativeResize="0"/>
          <p:nvPr/>
        </p:nvPicPr>
        <p:blipFill rotWithShape="1">
          <a:blip r:embed="rId2">
            <a:alphaModFix/>
          </a:blip>
          <a:srcRect/>
          <a:stretch/>
        </p:blipFill>
        <p:spPr>
          <a:xfrm>
            <a:off x="0" y="0"/>
            <a:ext cx="9155781" cy="5149484"/>
          </a:xfrm>
          <a:prstGeom prst="rect">
            <a:avLst/>
          </a:prstGeom>
          <a:noFill/>
          <a:ln>
            <a:noFill/>
          </a:ln>
        </p:spPr>
      </p:pic>
      <p:sp>
        <p:nvSpPr>
          <p:cNvPr id="32" name="Google Shape;32;p6"/>
          <p:cNvSpPr txBox="1">
            <a:spLocks noGrp="1"/>
          </p:cNvSpPr>
          <p:nvPr>
            <p:ph type="title" hasCustomPrompt="1"/>
          </p:nvPr>
        </p:nvSpPr>
        <p:spPr>
          <a:xfrm>
            <a:off x="628650" y="1292224"/>
            <a:ext cx="6313688" cy="1921493"/>
          </a:xfrm>
          <a:prstGeom prst="rect">
            <a:avLst/>
          </a:prstGeom>
          <a:noFill/>
          <a:ln>
            <a:noFill/>
          </a:ln>
        </p:spPr>
        <p:txBody>
          <a:bodyPr spcFirstLastPara="1" wrap="square" lIns="0" tIns="34275" rIns="68575" bIns="34275" anchor="t" anchorCtr="0">
            <a:noAutofit/>
          </a:bodyPr>
          <a:lstStyle>
            <a:lvl1pPr marL="0" lvl="0" indent="0" algn="l">
              <a:lnSpc>
                <a:spcPct val="90000"/>
              </a:lnSpc>
              <a:spcBef>
                <a:spcPts val="0"/>
              </a:spcBef>
              <a:spcAft>
                <a:spcPts val="0"/>
              </a:spcAft>
              <a:buClr>
                <a:srgbClr val="483692"/>
              </a:buClr>
              <a:buSzPts val="3300"/>
              <a:buFontTx/>
              <a:buNone/>
              <a:defRPr>
                <a:solidFill>
                  <a:srgbClr val="48369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r>
              <a:rPr lang="en-US" dirty="0"/>
              <a:t>“Click to add a quote”</a:t>
            </a:r>
            <a:endParaRPr dirty="0"/>
          </a:p>
        </p:txBody>
      </p:sp>
      <p:sp>
        <p:nvSpPr>
          <p:cNvPr id="33" name="Google Shape;33;p6"/>
          <p:cNvSpPr txBox="1">
            <a:spLocks noGrp="1"/>
          </p:cNvSpPr>
          <p:nvPr>
            <p:ph type="sldNum" idx="12"/>
          </p:nvPr>
        </p:nvSpPr>
        <p:spPr>
          <a:xfrm>
            <a:off x="8696227" y="136922"/>
            <a:ext cx="388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rgbClr val="483692"/>
                </a:solidFill>
                <a:latin typeface="arial"/>
                <a:ea typeface="arial"/>
                <a:cs typeface="arial"/>
                <a:sym typeface="arial"/>
              </a:defRPr>
            </a:lvl1pPr>
            <a:lvl2pPr marL="0" lvl="1" indent="0" algn="r">
              <a:spcBef>
                <a:spcPts val="0"/>
              </a:spcBef>
              <a:buNone/>
              <a:defRPr sz="900" b="1" i="0" u="none" strike="noStrike" cap="none">
                <a:solidFill>
                  <a:srgbClr val="483692"/>
                </a:solidFill>
                <a:latin typeface="arial"/>
                <a:ea typeface="arial"/>
                <a:cs typeface="arial"/>
                <a:sym typeface="arial"/>
              </a:defRPr>
            </a:lvl2pPr>
            <a:lvl3pPr marL="0" lvl="2" indent="0" algn="r">
              <a:spcBef>
                <a:spcPts val="0"/>
              </a:spcBef>
              <a:buNone/>
              <a:defRPr sz="900" b="1" i="0" u="none" strike="noStrike" cap="none">
                <a:solidFill>
                  <a:srgbClr val="483692"/>
                </a:solidFill>
                <a:latin typeface="arial"/>
                <a:ea typeface="arial"/>
                <a:cs typeface="arial"/>
                <a:sym typeface="arial"/>
              </a:defRPr>
            </a:lvl3pPr>
            <a:lvl4pPr marL="0" lvl="3" indent="0" algn="r">
              <a:spcBef>
                <a:spcPts val="0"/>
              </a:spcBef>
              <a:buNone/>
              <a:defRPr sz="900" b="1" i="0" u="none" strike="noStrike" cap="none">
                <a:solidFill>
                  <a:srgbClr val="483692"/>
                </a:solidFill>
                <a:latin typeface="arial"/>
                <a:ea typeface="arial"/>
                <a:cs typeface="arial"/>
                <a:sym typeface="arial"/>
              </a:defRPr>
            </a:lvl4pPr>
            <a:lvl5pPr marL="0" lvl="4" indent="0" algn="r">
              <a:spcBef>
                <a:spcPts val="0"/>
              </a:spcBef>
              <a:buNone/>
              <a:defRPr sz="900" b="1" i="0" u="none" strike="noStrike" cap="none">
                <a:solidFill>
                  <a:srgbClr val="483692"/>
                </a:solidFill>
                <a:latin typeface="arial"/>
                <a:ea typeface="arial"/>
                <a:cs typeface="arial"/>
                <a:sym typeface="arial"/>
              </a:defRPr>
            </a:lvl5pPr>
            <a:lvl6pPr marL="0" lvl="5" indent="0" algn="r">
              <a:spcBef>
                <a:spcPts val="0"/>
              </a:spcBef>
              <a:buNone/>
              <a:defRPr sz="900" b="1" i="0" u="none" strike="noStrike" cap="none">
                <a:solidFill>
                  <a:srgbClr val="483692"/>
                </a:solidFill>
                <a:latin typeface="arial"/>
                <a:ea typeface="arial"/>
                <a:cs typeface="arial"/>
                <a:sym typeface="arial"/>
              </a:defRPr>
            </a:lvl6pPr>
            <a:lvl7pPr marL="0" lvl="6" indent="0" algn="r">
              <a:spcBef>
                <a:spcPts val="0"/>
              </a:spcBef>
              <a:buNone/>
              <a:defRPr sz="900" b="1" i="0" u="none" strike="noStrike" cap="none">
                <a:solidFill>
                  <a:srgbClr val="483692"/>
                </a:solidFill>
                <a:latin typeface="arial"/>
                <a:ea typeface="arial"/>
                <a:cs typeface="arial"/>
                <a:sym typeface="arial"/>
              </a:defRPr>
            </a:lvl7pPr>
            <a:lvl8pPr marL="0" lvl="7" indent="0" algn="r">
              <a:spcBef>
                <a:spcPts val="0"/>
              </a:spcBef>
              <a:buNone/>
              <a:defRPr sz="900" b="1" i="0" u="none" strike="noStrike" cap="none">
                <a:solidFill>
                  <a:srgbClr val="483692"/>
                </a:solidFill>
                <a:latin typeface="arial"/>
                <a:ea typeface="arial"/>
                <a:cs typeface="arial"/>
                <a:sym typeface="arial"/>
              </a:defRPr>
            </a:lvl8pPr>
            <a:lvl9pPr marL="0" lvl="8" indent="0" algn="r">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 name="Google Shape;16;p3">
            <a:extLst>
              <a:ext uri="{FF2B5EF4-FFF2-40B4-BE49-F238E27FC236}">
                <a16:creationId xmlns:a16="http://schemas.microsoft.com/office/drawing/2014/main" id="{067CB62D-50E0-6540-912C-DCA8E6233883}"/>
              </a:ext>
            </a:extLst>
          </p:cNvPr>
          <p:cNvSpPr txBox="1">
            <a:spLocks noGrp="1"/>
          </p:cNvSpPr>
          <p:nvPr>
            <p:ph type="body" idx="1" hasCustomPrompt="1"/>
          </p:nvPr>
        </p:nvSpPr>
        <p:spPr>
          <a:xfrm>
            <a:off x="628650" y="3386829"/>
            <a:ext cx="6313688" cy="488273"/>
          </a:xfrm>
          <a:prstGeom prst="rect">
            <a:avLst/>
          </a:prstGeom>
          <a:noFill/>
          <a:ln>
            <a:noFill/>
          </a:ln>
        </p:spPr>
        <p:txBody>
          <a:bodyPr spcFirstLastPara="1" wrap="square" lIns="0" tIns="34275" rIns="68575" bIns="34275" anchor="t" anchorCtr="0">
            <a:noAutofit/>
          </a:bodyPr>
          <a:lstStyle>
            <a:lvl1pPr marL="0" lvl="0" indent="0" algn="r">
              <a:lnSpc>
                <a:spcPct val="90000"/>
              </a:lnSpc>
              <a:spcBef>
                <a:spcPts val="800"/>
              </a:spcBef>
              <a:spcAft>
                <a:spcPts val="0"/>
              </a:spcAft>
              <a:buClr>
                <a:srgbClr val="548135"/>
              </a:buClr>
              <a:buSzPts val="2100"/>
              <a:buNone/>
              <a:tabLst/>
              <a:defRPr sz="1600" b="1">
                <a:solidFill>
                  <a:srgbClr val="888888"/>
                </a:solidFill>
              </a:defRPr>
            </a:lvl1pPr>
            <a:lvl2pPr marL="914400" lvl="1" indent="-342900" algn="l">
              <a:lnSpc>
                <a:spcPct val="90000"/>
              </a:lnSpc>
              <a:spcBef>
                <a:spcPts val="500"/>
              </a:spcBef>
              <a:spcAft>
                <a:spcPts val="0"/>
              </a:spcAft>
              <a:buSzPts val="1800"/>
              <a:buChar char="▪"/>
              <a:defRPr>
                <a:solidFill>
                  <a:srgbClr val="595959"/>
                </a:solidFill>
              </a:defRPr>
            </a:lvl2pPr>
            <a:lvl3pPr marL="1371600" lvl="2" indent="-323850" algn="l">
              <a:lnSpc>
                <a:spcPct val="90000"/>
              </a:lnSpc>
              <a:spcBef>
                <a:spcPts val="500"/>
              </a:spcBef>
              <a:spcAft>
                <a:spcPts val="0"/>
              </a:spcAft>
              <a:buClr>
                <a:srgbClr val="595959"/>
              </a:buClr>
              <a:buSzPts val="1500"/>
              <a:buChar char="•"/>
              <a:defRPr>
                <a:solidFill>
                  <a:srgbClr val="595959"/>
                </a:solidFill>
              </a:defRPr>
            </a:lvl3pPr>
            <a:lvl4pPr marL="1828800" lvl="3" indent="-317500" algn="l">
              <a:lnSpc>
                <a:spcPct val="90000"/>
              </a:lnSpc>
              <a:spcBef>
                <a:spcPts val="400"/>
              </a:spcBef>
              <a:spcAft>
                <a:spcPts val="0"/>
              </a:spcAft>
              <a:buClr>
                <a:srgbClr val="595959"/>
              </a:buClr>
              <a:buSzPts val="1400"/>
              <a:buChar char="•"/>
              <a:defRPr>
                <a:solidFill>
                  <a:srgbClr val="595959"/>
                </a:solidFill>
              </a:defRPr>
            </a:lvl4pPr>
            <a:lvl5pPr marL="2286000" lvl="4" indent="-317500" algn="l">
              <a:lnSpc>
                <a:spcPct val="90000"/>
              </a:lnSpc>
              <a:spcBef>
                <a:spcPts val="400"/>
              </a:spcBef>
              <a:spcAft>
                <a:spcPts val="0"/>
              </a:spcAft>
              <a:buClr>
                <a:srgbClr val="595959"/>
              </a:buClr>
              <a:buSzPts val="1400"/>
              <a:buChar char="•"/>
              <a:defRPr>
                <a:solidFill>
                  <a:srgbClr val="59595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en-US" dirty="0"/>
              <a:t>– Quote Attribution</a:t>
            </a:r>
            <a:endParaRPr dirty="0"/>
          </a:p>
        </p:txBody>
      </p:sp>
    </p:spTree>
    <p:extLst>
      <p:ext uri="{BB962C8B-B14F-4D97-AF65-F5344CB8AC3E}">
        <p14:creationId xmlns:p14="http://schemas.microsoft.com/office/powerpoint/2010/main" val="376047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R="0" lvl="0" algn="l" rtl="0">
              <a:lnSpc>
                <a:spcPct val="90000"/>
              </a:lnSpc>
              <a:spcBef>
                <a:spcPts val="0"/>
              </a:spcBef>
              <a:spcAft>
                <a:spcPts val="0"/>
              </a:spcAft>
              <a:buClr>
                <a:srgbClr val="483692"/>
              </a:buClr>
              <a:buSzPts val="3300"/>
              <a:buFont typeface="Arial"/>
              <a:buNone/>
              <a:defRPr sz="3300" b="1" i="0" u="none" strike="noStrike" cap="none">
                <a:solidFill>
                  <a:srgbClr val="48369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548135"/>
              </a:buClr>
              <a:buSzPts val="2100"/>
              <a:buFont typeface="Noto Sans Symbols"/>
              <a:buNone/>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rgbClr val="483692"/>
                </a:solidFill>
                <a:latin typeface="Arial"/>
                <a:ea typeface="Arial"/>
                <a:cs typeface="Arial"/>
                <a:sym typeface="Arial"/>
              </a:defRPr>
            </a:lvl1pPr>
            <a:lvl2pPr marL="0" marR="0" lvl="1" indent="0" algn="r" rtl="0">
              <a:spcBef>
                <a:spcPts val="0"/>
              </a:spcBef>
              <a:buNone/>
              <a:defRPr sz="900" b="1" i="0" u="none" strike="noStrike" cap="none">
                <a:solidFill>
                  <a:srgbClr val="483692"/>
                </a:solidFill>
                <a:latin typeface="Arial"/>
                <a:ea typeface="Arial"/>
                <a:cs typeface="Arial"/>
                <a:sym typeface="Arial"/>
              </a:defRPr>
            </a:lvl2pPr>
            <a:lvl3pPr marL="0" marR="0" lvl="2" indent="0" algn="r" rtl="0">
              <a:spcBef>
                <a:spcPts val="0"/>
              </a:spcBef>
              <a:buNone/>
              <a:defRPr sz="900" b="1" i="0" u="none" strike="noStrike" cap="none">
                <a:solidFill>
                  <a:srgbClr val="483692"/>
                </a:solidFill>
                <a:latin typeface="Arial"/>
                <a:ea typeface="Arial"/>
                <a:cs typeface="Arial"/>
                <a:sym typeface="Arial"/>
              </a:defRPr>
            </a:lvl3pPr>
            <a:lvl4pPr marL="0" marR="0" lvl="3" indent="0" algn="r" rtl="0">
              <a:spcBef>
                <a:spcPts val="0"/>
              </a:spcBef>
              <a:buNone/>
              <a:defRPr sz="900" b="1" i="0" u="none" strike="noStrike" cap="none">
                <a:solidFill>
                  <a:srgbClr val="483692"/>
                </a:solidFill>
                <a:latin typeface="Arial"/>
                <a:ea typeface="Arial"/>
                <a:cs typeface="Arial"/>
                <a:sym typeface="Arial"/>
              </a:defRPr>
            </a:lvl4pPr>
            <a:lvl5pPr marL="0" marR="0" lvl="4" indent="0" algn="r" rtl="0">
              <a:spcBef>
                <a:spcPts val="0"/>
              </a:spcBef>
              <a:buNone/>
              <a:defRPr sz="900" b="1" i="0" u="none" strike="noStrike" cap="none">
                <a:solidFill>
                  <a:srgbClr val="483692"/>
                </a:solidFill>
                <a:latin typeface="Arial"/>
                <a:ea typeface="Arial"/>
                <a:cs typeface="Arial"/>
                <a:sym typeface="Arial"/>
              </a:defRPr>
            </a:lvl5pPr>
            <a:lvl6pPr marL="0" marR="0" lvl="5" indent="0" algn="r" rtl="0">
              <a:spcBef>
                <a:spcPts val="0"/>
              </a:spcBef>
              <a:buNone/>
              <a:defRPr sz="900" b="1" i="0" u="none" strike="noStrike" cap="none">
                <a:solidFill>
                  <a:srgbClr val="483692"/>
                </a:solidFill>
                <a:latin typeface="Arial"/>
                <a:ea typeface="Arial"/>
                <a:cs typeface="Arial"/>
                <a:sym typeface="Arial"/>
              </a:defRPr>
            </a:lvl6pPr>
            <a:lvl7pPr marL="0" marR="0" lvl="6" indent="0" algn="r" rtl="0">
              <a:spcBef>
                <a:spcPts val="0"/>
              </a:spcBef>
              <a:buNone/>
              <a:defRPr sz="900" b="1" i="0" u="none" strike="noStrike" cap="none">
                <a:solidFill>
                  <a:srgbClr val="483692"/>
                </a:solidFill>
                <a:latin typeface="Arial"/>
                <a:ea typeface="Arial"/>
                <a:cs typeface="Arial"/>
                <a:sym typeface="Arial"/>
              </a:defRPr>
            </a:lvl7pPr>
            <a:lvl8pPr marL="0" marR="0" lvl="7" indent="0" algn="r" rtl="0">
              <a:spcBef>
                <a:spcPts val="0"/>
              </a:spcBef>
              <a:buNone/>
              <a:defRPr sz="900" b="1" i="0" u="none" strike="noStrike" cap="none">
                <a:solidFill>
                  <a:srgbClr val="483692"/>
                </a:solidFill>
                <a:latin typeface="Arial"/>
                <a:ea typeface="Arial"/>
                <a:cs typeface="Arial"/>
                <a:sym typeface="Arial"/>
              </a:defRPr>
            </a:lvl8pPr>
            <a:lvl9pPr marL="0" marR="0" lvl="8" indent="0" algn="r" rtl="0">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9528063"/>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888888"/>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R="0" lvl="0" algn="l" rtl="0">
              <a:lnSpc>
                <a:spcPct val="90000"/>
              </a:lnSpc>
              <a:spcBef>
                <a:spcPts val="0"/>
              </a:spcBef>
              <a:spcAft>
                <a:spcPts val="0"/>
              </a:spcAft>
              <a:buClr>
                <a:srgbClr val="483692"/>
              </a:buClr>
              <a:buSzPts val="3300"/>
              <a:buFont typeface="Arial"/>
              <a:buNone/>
              <a:defRPr sz="3300" b="1" i="0" u="none" strike="noStrike" cap="none">
                <a:solidFill>
                  <a:srgbClr val="48369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548135"/>
              </a:buClr>
              <a:buSzPts val="2100"/>
              <a:buFont typeface="Noto Sans Symbols"/>
              <a:buNone/>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rgbClr val="483692"/>
                </a:solidFill>
                <a:latin typeface="Arial"/>
                <a:ea typeface="Arial"/>
                <a:cs typeface="Arial"/>
                <a:sym typeface="Arial"/>
              </a:defRPr>
            </a:lvl1pPr>
            <a:lvl2pPr marL="0" marR="0" lvl="1" indent="0" algn="r" rtl="0">
              <a:spcBef>
                <a:spcPts val="0"/>
              </a:spcBef>
              <a:buNone/>
              <a:defRPr sz="900" b="1" i="0" u="none" strike="noStrike" cap="none">
                <a:solidFill>
                  <a:srgbClr val="483692"/>
                </a:solidFill>
                <a:latin typeface="Arial"/>
                <a:ea typeface="Arial"/>
                <a:cs typeface="Arial"/>
                <a:sym typeface="Arial"/>
              </a:defRPr>
            </a:lvl2pPr>
            <a:lvl3pPr marL="0" marR="0" lvl="2" indent="0" algn="r" rtl="0">
              <a:spcBef>
                <a:spcPts val="0"/>
              </a:spcBef>
              <a:buNone/>
              <a:defRPr sz="900" b="1" i="0" u="none" strike="noStrike" cap="none">
                <a:solidFill>
                  <a:srgbClr val="483692"/>
                </a:solidFill>
                <a:latin typeface="Arial"/>
                <a:ea typeface="Arial"/>
                <a:cs typeface="Arial"/>
                <a:sym typeface="Arial"/>
              </a:defRPr>
            </a:lvl3pPr>
            <a:lvl4pPr marL="0" marR="0" lvl="3" indent="0" algn="r" rtl="0">
              <a:spcBef>
                <a:spcPts val="0"/>
              </a:spcBef>
              <a:buNone/>
              <a:defRPr sz="900" b="1" i="0" u="none" strike="noStrike" cap="none">
                <a:solidFill>
                  <a:srgbClr val="483692"/>
                </a:solidFill>
                <a:latin typeface="Arial"/>
                <a:ea typeface="Arial"/>
                <a:cs typeface="Arial"/>
                <a:sym typeface="Arial"/>
              </a:defRPr>
            </a:lvl4pPr>
            <a:lvl5pPr marL="0" marR="0" lvl="4" indent="0" algn="r" rtl="0">
              <a:spcBef>
                <a:spcPts val="0"/>
              </a:spcBef>
              <a:buNone/>
              <a:defRPr sz="900" b="1" i="0" u="none" strike="noStrike" cap="none">
                <a:solidFill>
                  <a:srgbClr val="483692"/>
                </a:solidFill>
                <a:latin typeface="Arial"/>
                <a:ea typeface="Arial"/>
                <a:cs typeface="Arial"/>
                <a:sym typeface="Arial"/>
              </a:defRPr>
            </a:lvl5pPr>
            <a:lvl6pPr marL="0" marR="0" lvl="5" indent="0" algn="r" rtl="0">
              <a:spcBef>
                <a:spcPts val="0"/>
              </a:spcBef>
              <a:buNone/>
              <a:defRPr sz="900" b="1" i="0" u="none" strike="noStrike" cap="none">
                <a:solidFill>
                  <a:srgbClr val="483692"/>
                </a:solidFill>
                <a:latin typeface="Arial"/>
                <a:ea typeface="Arial"/>
                <a:cs typeface="Arial"/>
                <a:sym typeface="Arial"/>
              </a:defRPr>
            </a:lvl6pPr>
            <a:lvl7pPr marL="0" marR="0" lvl="6" indent="0" algn="r" rtl="0">
              <a:spcBef>
                <a:spcPts val="0"/>
              </a:spcBef>
              <a:buNone/>
              <a:defRPr sz="900" b="1" i="0" u="none" strike="noStrike" cap="none">
                <a:solidFill>
                  <a:srgbClr val="483692"/>
                </a:solidFill>
                <a:latin typeface="Arial"/>
                <a:ea typeface="Arial"/>
                <a:cs typeface="Arial"/>
                <a:sym typeface="Arial"/>
              </a:defRPr>
            </a:lvl7pPr>
            <a:lvl8pPr marL="0" marR="0" lvl="7" indent="0" algn="r" rtl="0">
              <a:spcBef>
                <a:spcPts val="0"/>
              </a:spcBef>
              <a:buNone/>
              <a:defRPr sz="900" b="1" i="0" u="none" strike="noStrike" cap="none">
                <a:solidFill>
                  <a:srgbClr val="483692"/>
                </a:solidFill>
                <a:latin typeface="Arial"/>
                <a:ea typeface="Arial"/>
                <a:cs typeface="Arial"/>
                <a:sym typeface="Arial"/>
              </a:defRPr>
            </a:lvl8pPr>
            <a:lvl9pPr marL="0" marR="0" lvl="8" indent="0" algn="r" rtl="0">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lvl1pPr marR="0" lvl="0" algn="l" rtl="0">
              <a:lnSpc>
                <a:spcPct val="90000"/>
              </a:lnSpc>
              <a:spcBef>
                <a:spcPts val="0"/>
              </a:spcBef>
              <a:spcAft>
                <a:spcPts val="0"/>
              </a:spcAft>
              <a:buClr>
                <a:srgbClr val="483692"/>
              </a:buClr>
              <a:buSzPts val="3300"/>
              <a:buFont typeface="Arial"/>
              <a:buNone/>
              <a:defRPr sz="3300" b="1" i="0" u="none" strike="noStrike" cap="none">
                <a:solidFill>
                  <a:srgbClr val="48369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548135"/>
              </a:buClr>
              <a:buSzPts val="2100"/>
              <a:buFont typeface="Noto Sans Symbols"/>
              <a:buNone/>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sldNum" idx="12"/>
          </p:nvPr>
        </p:nvSpPr>
        <p:spPr>
          <a:xfrm>
            <a:off x="7044179" y="124630"/>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rgbClr val="483692"/>
                </a:solidFill>
                <a:latin typeface="Arial"/>
                <a:ea typeface="Arial"/>
                <a:cs typeface="Arial"/>
                <a:sym typeface="Arial"/>
              </a:defRPr>
            </a:lvl1pPr>
            <a:lvl2pPr marL="0" marR="0" lvl="1" indent="0" algn="r" rtl="0">
              <a:spcBef>
                <a:spcPts val="0"/>
              </a:spcBef>
              <a:buNone/>
              <a:defRPr sz="900" b="1" i="0" u="none" strike="noStrike" cap="none">
                <a:solidFill>
                  <a:srgbClr val="483692"/>
                </a:solidFill>
                <a:latin typeface="Arial"/>
                <a:ea typeface="Arial"/>
                <a:cs typeface="Arial"/>
                <a:sym typeface="Arial"/>
              </a:defRPr>
            </a:lvl2pPr>
            <a:lvl3pPr marL="0" marR="0" lvl="2" indent="0" algn="r" rtl="0">
              <a:spcBef>
                <a:spcPts val="0"/>
              </a:spcBef>
              <a:buNone/>
              <a:defRPr sz="900" b="1" i="0" u="none" strike="noStrike" cap="none">
                <a:solidFill>
                  <a:srgbClr val="483692"/>
                </a:solidFill>
                <a:latin typeface="Arial"/>
                <a:ea typeface="Arial"/>
                <a:cs typeface="Arial"/>
                <a:sym typeface="Arial"/>
              </a:defRPr>
            </a:lvl3pPr>
            <a:lvl4pPr marL="0" marR="0" lvl="3" indent="0" algn="r" rtl="0">
              <a:spcBef>
                <a:spcPts val="0"/>
              </a:spcBef>
              <a:buNone/>
              <a:defRPr sz="900" b="1" i="0" u="none" strike="noStrike" cap="none">
                <a:solidFill>
                  <a:srgbClr val="483692"/>
                </a:solidFill>
                <a:latin typeface="Arial"/>
                <a:ea typeface="Arial"/>
                <a:cs typeface="Arial"/>
                <a:sym typeface="Arial"/>
              </a:defRPr>
            </a:lvl4pPr>
            <a:lvl5pPr marL="0" marR="0" lvl="4" indent="0" algn="r" rtl="0">
              <a:spcBef>
                <a:spcPts val="0"/>
              </a:spcBef>
              <a:buNone/>
              <a:defRPr sz="900" b="1" i="0" u="none" strike="noStrike" cap="none">
                <a:solidFill>
                  <a:srgbClr val="483692"/>
                </a:solidFill>
                <a:latin typeface="Arial"/>
                <a:ea typeface="Arial"/>
                <a:cs typeface="Arial"/>
                <a:sym typeface="Arial"/>
              </a:defRPr>
            </a:lvl5pPr>
            <a:lvl6pPr marL="0" marR="0" lvl="5" indent="0" algn="r" rtl="0">
              <a:spcBef>
                <a:spcPts val="0"/>
              </a:spcBef>
              <a:buNone/>
              <a:defRPr sz="900" b="1" i="0" u="none" strike="noStrike" cap="none">
                <a:solidFill>
                  <a:srgbClr val="483692"/>
                </a:solidFill>
                <a:latin typeface="Arial"/>
                <a:ea typeface="Arial"/>
                <a:cs typeface="Arial"/>
                <a:sym typeface="Arial"/>
              </a:defRPr>
            </a:lvl6pPr>
            <a:lvl7pPr marL="0" marR="0" lvl="6" indent="0" algn="r" rtl="0">
              <a:spcBef>
                <a:spcPts val="0"/>
              </a:spcBef>
              <a:buNone/>
              <a:defRPr sz="900" b="1" i="0" u="none" strike="noStrike" cap="none">
                <a:solidFill>
                  <a:srgbClr val="483692"/>
                </a:solidFill>
                <a:latin typeface="Arial"/>
                <a:ea typeface="Arial"/>
                <a:cs typeface="Arial"/>
                <a:sym typeface="Arial"/>
              </a:defRPr>
            </a:lvl7pPr>
            <a:lvl8pPr marL="0" marR="0" lvl="7" indent="0" algn="r" rtl="0">
              <a:spcBef>
                <a:spcPts val="0"/>
              </a:spcBef>
              <a:buNone/>
              <a:defRPr sz="900" b="1" i="0" u="none" strike="noStrike" cap="none">
                <a:solidFill>
                  <a:srgbClr val="483692"/>
                </a:solidFill>
                <a:latin typeface="Arial"/>
                <a:ea typeface="Arial"/>
                <a:cs typeface="Arial"/>
                <a:sym typeface="Arial"/>
              </a:defRPr>
            </a:lvl8pPr>
            <a:lvl9pPr marL="0" marR="0" lvl="8" indent="0" algn="r" rtl="0">
              <a:spcBef>
                <a:spcPts val="0"/>
              </a:spcBef>
              <a:buNone/>
              <a:defRPr sz="900" b="1" i="0" u="none" strike="noStrike" cap="none">
                <a:solidFill>
                  <a:srgbClr val="4836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7192966"/>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06" r:id="rId8"/>
    <p:sldLayoutId id="2147483675" r:id="rId9"/>
    <p:sldLayoutId id="2147483676" r:id="rId10"/>
    <p:sldLayoutId id="2147483677" r:id="rId11"/>
    <p:sldLayoutId id="2147483678" r:id="rId12"/>
    <p:sldLayoutId id="2147483679" r:id="rId13"/>
    <p:sldLayoutId id="2147483680" r:id="rId14"/>
    <p:sldLayoutId id="2147483681" r:id="rId1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888888"/>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hyperlink" Target="https://www.ascd.org/el/articles/the-culture-builder" TargetMode="External"/><Relationship Id="rId2" Type="http://schemas.openxmlformats.org/officeDocument/2006/relationships/hyperlink" Target="https://dschool.stanford.edu/resources/equity-centered-design-framework" TargetMode="External"/><Relationship Id="rId1" Type="http://schemas.openxmlformats.org/officeDocument/2006/relationships/slideLayout" Target="../slideLayouts/slideLayout43.xml"/><Relationship Id="rId5" Type="http://schemas.openxmlformats.org/officeDocument/2006/relationships/hyperlink" Target="https://www.carnegiefoundation.org/" TargetMode="External"/><Relationship Id="rId4" Type="http://schemas.openxmlformats.org/officeDocument/2006/relationships/hyperlink" Target="https://dschool.stanford.edu/resources/the-bootcamp-bootle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journals.sagepub.com/stoken/rbtfl/hYeKyHG/tlbNA/full" TargetMode="External"/><Relationship Id="rId7" Type="http://schemas.openxmlformats.org/officeDocument/2006/relationships/hyperlink" Target="https://heckmanequation.org/resource/starts-at-birth/" TargetMode="External"/><Relationship Id="rId2" Type="http://schemas.openxmlformats.org/officeDocument/2006/relationships/hyperlink" Target="https://doi.org/10.1037/a0032896" TargetMode="External"/><Relationship Id="rId1" Type="http://schemas.openxmlformats.org/officeDocument/2006/relationships/slideLayout" Target="../slideLayouts/slideLayout43.xml"/><Relationship Id="rId6" Type="http://schemas.openxmlformats.org/officeDocument/2006/relationships/hyperlink" Target="https://ies.ed.gov/ncee/wwc/PracticeGuide/12" TargetMode="External"/><Relationship Id="rId5" Type="http://schemas.openxmlformats.org/officeDocument/2006/relationships/hyperlink" Target="https://www.wested.org/wested-insights/rel-west-data-based-inquiry-cycles/" TargetMode="External"/><Relationship Id="rId4" Type="http://schemas.openxmlformats.org/officeDocument/2006/relationships/hyperlink" Target="https://doi.org/10.1016/j.tate.2009.02.01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hyperlink" Target="https://www.edpolicyinca.org/publications/continuous-improvement-practice" TargetMode="External"/><Relationship Id="rId7" Type="http://schemas.openxmlformats.org/officeDocument/2006/relationships/hyperlink" Target="https://www.ies.ncsu.edu/blog/how-to-conduct-needs-assessment-part-1-what-is-it-and-why-do-it/" TargetMode="External"/><Relationship Id="rId2" Type="http://schemas.openxmlformats.org/officeDocument/2006/relationships/hyperlink" Target="https://doi.org/10.1080/09243453.2012.731004" TargetMode="External"/><Relationship Id="rId1" Type="http://schemas.openxmlformats.org/officeDocument/2006/relationships/slideLayout" Target="../slideLayouts/slideLayout43.xml"/><Relationship Id="rId6" Type="http://schemas.openxmlformats.org/officeDocument/2006/relationships/hyperlink" Target="https://doi.org/10.3758/bf03202454" TargetMode="External"/><Relationship Id="rId5" Type="http://schemas.openxmlformats.org/officeDocument/2006/relationships/hyperlink" Target="https://www.nationalequityproject.org/" TargetMode="External"/><Relationship Id="rId4" Type="http://schemas.openxmlformats.org/officeDocument/2006/relationships/hyperlink" Target="https://www.fsg.org/publications/water_of_systems_chang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764675" y="2767400"/>
            <a:ext cx="8520600" cy="1020300"/>
          </a:xfrm>
          <a:prstGeom prst="rect">
            <a:avLst/>
          </a:prstGeom>
        </p:spPr>
        <p:txBody>
          <a:bodyPr spcFirstLastPara="1" wrap="square" lIns="0" tIns="34275" rIns="68575" bIns="34275" anchor="ctr" anchorCtr="0">
            <a:noAutofit/>
          </a:bodyPr>
          <a:lstStyle/>
          <a:p>
            <a:r>
              <a:rPr lang="en"/>
              <a:t>Facilitating Improvement in Teacher Practice</a:t>
            </a:r>
            <a:endParaRPr lang="en-US"/>
          </a:p>
        </p:txBody>
      </p:sp>
      <p:sp>
        <p:nvSpPr>
          <p:cNvPr id="133" name="Google Shape;133;p26"/>
          <p:cNvSpPr txBox="1">
            <a:spLocks noGrp="1"/>
          </p:cNvSpPr>
          <p:nvPr>
            <p:ph type="subTitle" idx="1"/>
          </p:nvPr>
        </p:nvSpPr>
        <p:spPr>
          <a:xfrm>
            <a:off x="764675" y="3550350"/>
            <a:ext cx="8520600" cy="792600"/>
          </a:xfrm>
          <a:prstGeom prst="rect">
            <a:avLst/>
          </a:prstGeom>
        </p:spPr>
        <p:txBody>
          <a:bodyPr spcFirstLastPara="1" wrap="square" lIns="0" tIns="34275" rIns="68575" bIns="34275" anchor="t" anchorCtr="0">
            <a:noAutofit/>
          </a:bodyPr>
          <a:lstStyle/>
          <a:p>
            <a:pPr marL="0" indent="0">
              <a:lnSpc>
                <a:spcPct val="115000"/>
              </a:lnSpc>
              <a:spcAft>
                <a:spcPts val="0"/>
              </a:spcAft>
            </a:pPr>
            <a:r>
              <a:rPr lang="en" dirty="0"/>
              <a:t>Learning Module 4</a:t>
            </a:r>
            <a:endParaRPr dirty="0"/>
          </a:p>
          <a:p>
            <a:pPr marL="0" indent="0">
              <a:lnSpc>
                <a:spcPct val="115000"/>
              </a:lnSpc>
              <a:spcAft>
                <a:spcPts val="500"/>
              </a:spcAft>
            </a:pPr>
            <a:r>
              <a:rPr lang="en" dirty="0"/>
              <a:t>Needs Assessment and Problem Identification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Identifying your priority needs</a:t>
            </a:r>
            <a:endParaRPr dirty="0"/>
          </a:p>
        </p:txBody>
      </p:sp>
      <p:sp>
        <p:nvSpPr>
          <p:cNvPr id="2" name="Slide Number Placeholder 1">
            <a:extLst>
              <a:ext uri="{FF2B5EF4-FFF2-40B4-BE49-F238E27FC236}">
                <a16:creationId xmlns:a16="http://schemas.microsoft.com/office/drawing/2014/main" id="{2CC855D5-9553-4ED6-85F4-25D18BE738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36"/>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A deliberate process to identify the priority needs in your educational system, including some or all of the following:</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Your district.</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Your school.</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Your teachers.</a:t>
            </a:r>
            <a:endParaRPr dirty="0">
              <a:sym typeface="Calibri"/>
            </a:endParaRPr>
          </a:p>
          <a:p>
            <a:pPr marL="571500" lvl="0" indent="-342900">
              <a:buClr>
                <a:schemeClr val="accent6">
                  <a:lumMod val="75000"/>
                </a:schemeClr>
              </a:buClr>
              <a:buFont typeface="Arial" panose="020B0604020202020204" pitchFamily="34" charset="0"/>
              <a:buChar char="•"/>
            </a:pPr>
            <a:r>
              <a:rPr lang="en-US" dirty="0">
                <a:sym typeface="Calibri"/>
              </a:rPr>
              <a:t>Y</a:t>
            </a:r>
            <a:r>
              <a:rPr lang="en" dirty="0">
                <a:sym typeface="Calibri"/>
              </a:rPr>
              <a:t>our students and families.</a:t>
            </a:r>
            <a:endParaRPr dirty="0">
              <a:sym typeface="Calibri"/>
            </a:endParaRPr>
          </a:p>
          <a:p>
            <a:pPr marL="0" lvl="0" indent="0" algn="l" rtl="0">
              <a:spcBef>
                <a:spcPts val="800"/>
              </a:spcBef>
              <a:spcAft>
                <a:spcPts val="500"/>
              </a:spcAft>
              <a:buNone/>
            </a:pPr>
            <a:endParaRPr dirty="0">
              <a:solidFill>
                <a:srgbClr val="424DA3"/>
              </a:solidFill>
            </a:endParaRPr>
          </a:p>
        </p:txBody>
      </p:sp>
      <p:sp>
        <p:nvSpPr>
          <p:cNvPr id="210" name="Google Shape;210;p36"/>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What is a needs assessment?</a:t>
            </a:r>
            <a:endParaRPr dirty="0"/>
          </a:p>
        </p:txBody>
      </p:sp>
      <p:sp>
        <p:nvSpPr>
          <p:cNvPr id="2" name="Slide Number Placeholder 1">
            <a:extLst>
              <a:ext uri="{FF2B5EF4-FFF2-40B4-BE49-F238E27FC236}">
                <a16:creationId xmlns:a16="http://schemas.microsoft.com/office/drawing/2014/main" id="{47B57009-65B4-4161-A649-C7DAC05B90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37"/>
          <p:cNvSpPr txBox="1">
            <a:spLocks noGrp="1"/>
          </p:cNvSpPr>
          <p:nvPr>
            <p:ph type="body" idx="1"/>
          </p:nvPr>
        </p:nvSpPr>
        <p:spPr>
          <a:prstGeom prst="rect">
            <a:avLst/>
          </a:prstGeom>
        </p:spPr>
        <p:txBody>
          <a:bodyPr spcFirstLastPara="1" wrap="square" lIns="0" tIns="34275" rIns="68575" bIns="34275" anchor="t" anchorCtr="0">
            <a:noAutofit/>
          </a:bodyPr>
          <a:lstStyle/>
          <a:p>
            <a:r>
              <a:rPr lang="en" dirty="0">
                <a:sym typeface="Calibri"/>
              </a:rPr>
              <a:t>During a needs assessment you will …</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Review available data.</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Review existing processes and procedures.</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Examine multiple perspectives from your teachers, your students, and families.</a:t>
            </a:r>
            <a:endParaRPr dirty="0">
              <a:sym typeface="Calibri"/>
            </a:endParaRPr>
          </a:p>
          <a:p>
            <a:pPr marL="0" lvl="0" indent="0" algn="l" rtl="0">
              <a:spcBef>
                <a:spcPts val="800"/>
              </a:spcBef>
              <a:spcAft>
                <a:spcPts val="500"/>
              </a:spcAft>
              <a:buNone/>
            </a:pPr>
            <a:endParaRPr dirty="0">
              <a:solidFill>
                <a:srgbClr val="424DA3"/>
              </a:solidFill>
            </a:endParaRPr>
          </a:p>
        </p:txBody>
      </p:sp>
      <p:sp>
        <p:nvSpPr>
          <p:cNvPr id="216" name="Google Shape;216;p37"/>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What is a needs assessment?</a:t>
            </a:r>
            <a:endParaRPr dirty="0"/>
          </a:p>
        </p:txBody>
      </p:sp>
      <p:sp>
        <p:nvSpPr>
          <p:cNvPr id="2" name="Slide Number Placeholder 1">
            <a:extLst>
              <a:ext uri="{FF2B5EF4-FFF2-40B4-BE49-F238E27FC236}">
                <a16:creationId xmlns:a16="http://schemas.microsoft.com/office/drawing/2014/main" id="{3FF0776D-6372-49A5-AE62-88053FCEB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8"/>
          <p:cNvSpPr txBox="1">
            <a:spLocks noGrp="1"/>
          </p:cNvSpPr>
          <p:nvPr>
            <p:ph type="body" idx="1"/>
          </p:nvPr>
        </p:nvSpPr>
        <p:spPr>
          <a:xfrm>
            <a:off x="628650" y="1369223"/>
            <a:ext cx="7886700" cy="2283900"/>
          </a:xfrm>
          <a:prstGeom prst="rect">
            <a:avLst/>
          </a:prstGeom>
          <a:ln>
            <a:noFill/>
          </a:ln>
        </p:spPr>
        <p:txBody>
          <a:bodyPr spcFirstLastPara="1" wrap="square" lIns="0" tIns="34275" rIns="68575" bIns="34275" anchor="t" anchorCtr="0">
            <a:noAutofit/>
          </a:bodyPr>
          <a:lstStyle/>
          <a:p>
            <a:pPr lvl="0"/>
            <a:r>
              <a:rPr lang="en" dirty="0">
                <a:sym typeface="Calibri"/>
              </a:rPr>
              <a:t>The needs assessment process consists of three broad steps:</a:t>
            </a:r>
            <a:endParaRPr dirty="0">
              <a:sym typeface="Calibri"/>
            </a:endParaRPr>
          </a:p>
          <a:p>
            <a:pPr marL="573088" indent="-344488">
              <a:buClr>
                <a:schemeClr val="accent6">
                  <a:lumMod val="75000"/>
                </a:schemeClr>
              </a:buClr>
              <a:buFont typeface="+mj-lt"/>
              <a:buAutoNum type="arabicPeriod"/>
            </a:pPr>
            <a:r>
              <a:rPr lang="en" dirty="0">
                <a:sym typeface="Calibri"/>
              </a:rPr>
              <a:t>Initiation.</a:t>
            </a:r>
            <a:endParaRPr dirty="0">
              <a:sym typeface="Calibri"/>
            </a:endParaRPr>
          </a:p>
          <a:p>
            <a:pPr marL="573088" indent="-344488">
              <a:buClr>
                <a:schemeClr val="accent6">
                  <a:lumMod val="75000"/>
                </a:schemeClr>
              </a:buClr>
              <a:buFont typeface="+mj-lt"/>
              <a:buAutoNum type="arabicPeriod"/>
            </a:pPr>
            <a:r>
              <a:rPr lang="en" dirty="0">
                <a:sym typeface="Calibri"/>
              </a:rPr>
              <a:t>Data collection and analysis.</a:t>
            </a:r>
            <a:endParaRPr dirty="0">
              <a:sym typeface="Calibri"/>
            </a:endParaRPr>
          </a:p>
          <a:p>
            <a:pPr marL="573088" indent="-344488">
              <a:buClr>
                <a:schemeClr val="accent6">
                  <a:lumMod val="75000"/>
                </a:schemeClr>
              </a:buClr>
              <a:buFont typeface="+mj-lt"/>
              <a:buAutoNum type="arabicPeriod"/>
            </a:pPr>
            <a:r>
              <a:rPr lang="en" dirty="0">
                <a:sym typeface="Calibri"/>
              </a:rPr>
              <a:t>Summarizing findings and determining priorities.</a:t>
            </a:r>
            <a:endParaRPr dirty="0">
              <a:sym typeface="Calibri"/>
            </a:endParaRPr>
          </a:p>
        </p:txBody>
      </p:sp>
      <p:sp>
        <p:nvSpPr>
          <p:cNvPr id="222" name="Google Shape;222;p38"/>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Needs assessment process</a:t>
            </a:r>
            <a:endParaRPr dirty="0"/>
          </a:p>
        </p:txBody>
      </p:sp>
      <p:sp>
        <p:nvSpPr>
          <p:cNvPr id="2" name="Slide Number Placeholder 1">
            <a:extLst>
              <a:ext uri="{FF2B5EF4-FFF2-40B4-BE49-F238E27FC236}">
                <a16:creationId xmlns:a16="http://schemas.microsoft.com/office/drawing/2014/main" id="{4D27D8AD-A622-4858-82BA-B2CE4EBE6C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9"/>
          <p:cNvSpPr txBox="1">
            <a:spLocks noGrp="1"/>
          </p:cNvSpPr>
          <p:nvPr>
            <p:ph type="body" idx="1"/>
          </p:nvPr>
        </p:nvSpPr>
        <p:spPr>
          <a:xfrm>
            <a:off x="628650" y="1369223"/>
            <a:ext cx="7886700" cy="2283900"/>
          </a:xfrm>
          <a:prstGeom prst="rect">
            <a:avLst/>
          </a:prstGeom>
          <a:ln>
            <a:noFill/>
          </a:ln>
        </p:spPr>
        <p:txBody>
          <a:bodyPr spcFirstLastPara="1" wrap="square" lIns="0" tIns="34275" rIns="68575" bIns="34275" anchor="t" anchorCtr="0">
            <a:noAutofit/>
          </a:bodyPr>
          <a:lstStyle/>
          <a:p>
            <a:pPr lvl="0"/>
            <a:r>
              <a:rPr lang="en" dirty="0">
                <a:sym typeface="Calibri"/>
              </a:rPr>
              <a:t>During initiation, the scope and scale of the needs assessment is determined, including: </a:t>
            </a:r>
          </a:p>
          <a:p>
            <a:pPr marL="342900" lvl="0" indent="-342900">
              <a:buClr>
                <a:schemeClr val="accent6">
                  <a:lumMod val="75000"/>
                </a:schemeClr>
              </a:buClr>
              <a:buFont typeface="Arial" panose="020B0604020202020204" pitchFamily="34" charset="0"/>
              <a:buChar char="•"/>
            </a:pPr>
            <a:r>
              <a:rPr lang="en" dirty="0">
                <a:sym typeface="Calibri"/>
              </a:rPr>
              <a:t>What part of the educational system will be investigated.</a:t>
            </a:r>
          </a:p>
          <a:p>
            <a:pPr marL="342900" lvl="0" indent="-342900">
              <a:buClr>
                <a:schemeClr val="accent6">
                  <a:lumMod val="75000"/>
                </a:schemeClr>
              </a:buClr>
              <a:buFont typeface="Arial" panose="020B0604020202020204" pitchFamily="34" charset="0"/>
              <a:buChar char="•"/>
            </a:pPr>
            <a:r>
              <a:rPr lang="en" dirty="0">
                <a:sym typeface="Calibri"/>
              </a:rPr>
              <a:t>Major questions you want to answer about your system.</a:t>
            </a:r>
          </a:p>
          <a:p>
            <a:pPr marL="342900" lvl="0" indent="-342900">
              <a:buClr>
                <a:schemeClr val="accent6">
                  <a:lumMod val="75000"/>
                </a:schemeClr>
              </a:buClr>
              <a:buFont typeface="Arial" panose="020B0604020202020204" pitchFamily="34" charset="0"/>
              <a:buChar char="•"/>
            </a:pPr>
            <a:r>
              <a:rPr lang="en" dirty="0">
                <a:sym typeface="Calibri"/>
              </a:rPr>
              <a:t>Possible sources of information.</a:t>
            </a:r>
          </a:p>
          <a:p>
            <a:pPr marL="342900" lvl="0" indent="-342900">
              <a:buClr>
                <a:schemeClr val="accent6">
                  <a:lumMod val="75000"/>
                </a:schemeClr>
              </a:buClr>
              <a:buFont typeface="Arial" panose="020B0604020202020204" pitchFamily="34" charset="0"/>
              <a:buChar char="•"/>
            </a:pPr>
            <a:r>
              <a:rPr lang="en" dirty="0">
                <a:sym typeface="Calibri"/>
              </a:rPr>
              <a:t>Who is responsible for each part of the assessment.</a:t>
            </a:r>
            <a:endParaRPr dirty="0">
              <a:sym typeface="Calibri"/>
            </a:endParaRPr>
          </a:p>
          <a:p>
            <a:pPr marL="0" lvl="0" indent="0" algn="l" rtl="0">
              <a:spcBef>
                <a:spcPts val="800"/>
              </a:spcBef>
              <a:spcAft>
                <a:spcPts val="500"/>
              </a:spcAft>
              <a:buNone/>
            </a:pPr>
            <a:endParaRPr sz="2000" b="0" dirty="0">
              <a:solidFill>
                <a:schemeClr val="dk2"/>
              </a:solidFill>
              <a:latin typeface="Calibri"/>
              <a:ea typeface="Calibri"/>
              <a:cs typeface="Calibri"/>
              <a:sym typeface="Calibri"/>
            </a:endParaRPr>
          </a:p>
        </p:txBody>
      </p:sp>
      <p:sp>
        <p:nvSpPr>
          <p:cNvPr id="228" name="Google Shape;228;p39"/>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0" lvl="0" indent="0"/>
            <a:r>
              <a:rPr lang="en" dirty="0">
                <a:cs typeface="Calibri"/>
              </a:rPr>
              <a:t>1. Initiation</a:t>
            </a:r>
            <a:endParaRPr dirty="0">
              <a:cs typeface="Calibri"/>
            </a:endParaRPr>
          </a:p>
        </p:txBody>
      </p:sp>
      <p:sp>
        <p:nvSpPr>
          <p:cNvPr id="2" name="Slide Number Placeholder 1">
            <a:extLst>
              <a:ext uri="{FF2B5EF4-FFF2-40B4-BE49-F238E27FC236}">
                <a16:creationId xmlns:a16="http://schemas.microsoft.com/office/drawing/2014/main" id="{1BDBACAF-AAC2-4E75-B5BE-113827A1E4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TextBox 4">
            <a:extLst>
              <a:ext uri="{FF2B5EF4-FFF2-40B4-BE49-F238E27FC236}">
                <a16:creationId xmlns:a16="http://schemas.microsoft.com/office/drawing/2014/main" id="{60EA433B-4C55-4694-A034-74EFA4462844}"/>
              </a:ext>
            </a:extLst>
          </p:cNvPr>
          <p:cNvSpPr txBox="1"/>
          <p:nvPr/>
        </p:nvSpPr>
        <p:spPr>
          <a:xfrm>
            <a:off x="628650" y="4608046"/>
            <a:ext cx="38793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Weisberg (2019).</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0"/>
          <p:cNvSpPr txBox="1">
            <a:spLocks noGrp="1"/>
          </p:cNvSpPr>
          <p:nvPr>
            <p:ph type="body" idx="1"/>
          </p:nvPr>
        </p:nvSpPr>
        <p:spPr>
          <a:xfrm>
            <a:off x="628650" y="1369223"/>
            <a:ext cx="7886700" cy="2283900"/>
          </a:xfrm>
          <a:prstGeom prst="rect">
            <a:avLst/>
          </a:prstGeom>
          <a:ln>
            <a:noFill/>
          </a:ln>
        </p:spPr>
        <p:txBody>
          <a:bodyPr spcFirstLastPara="1" wrap="square" lIns="0" tIns="34275" rIns="68575" bIns="34275" anchor="t" anchorCtr="0">
            <a:noAutofit/>
          </a:bodyPr>
          <a:lstStyle/>
          <a:p>
            <a:r>
              <a:rPr lang="en" dirty="0">
                <a:sym typeface="Calibri"/>
              </a:rPr>
              <a:t>During data collection and analysis, data are collected to answer the major questions that were surfaced about your system. These data are reviewed to identify trends and patterns. </a:t>
            </a:r>
          </a:p>
        </p:txBody>
      </p:sp>
      <p:sp>
        <p:nvSpPr>
          <p:cNvPr id="235" name="Google Shape;235;p40"/>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2. Data collection and analysis</a:t>
            </a:r>
            <a:endParaRPr dirty="0"/>
          </a:p>
        </p:txBody>
      </p:sp>
      <p:sp>
        <p:nvSpPr>
          <p:cNvPr id="2" name="Slide Number Placeholder 1">
            <a:extLst>
              <a:ext uri="{FF2B5EF4-FFF2-40B4-BE49-F238E27FC236}">
                <a16:creationId xmlns:a16="http://schemas.microsoft.com/office/drawing/2014/main" id="{1A3A88FC-FF58-4D9F-BB5C-63342CAA90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4" name="TextBox 3">
            <a:extLst>
              <a:ext uri="{FF2B5EF4-FFF2-40B4-BE49-F238E27FC236}">
                <a16:creationId xmlns:a16="http://schemas.microsoft.com/office/drawing/2014/main" id="{DED0AA38-3BB3-466C-BF3D-A247348BB5D7}"/>
              </a:ext>
            </a:extLst>
          </p:cNvPr>
          <p:cNvSpPr txBox="1"/>
          <p:nvPr/>
        </p:nvSpPr>
        <p:spPr>
          <a:xfrm>
            <a:off x="564663" y="4608046"/>
            <a:ext cx="38793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Weisberg (2019).</a:t>
            </a:r>
            <a:endParaRPr lang="en-US" sz="1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41"/>
          <p:cNvSpPr txBox="1">
            <a:spLocks noGrp="1"/>
          </p:cNvSpPr>
          <p:nvPr>
            <p:ph type="body" idx="1"/>
          </p:nvPr>
        </p:nvSpPr>
        <p:spPr>
          <a:xfrm>
            <a:off x="628650" y="1369223"/>
            <a:ext cx="7886700" cy="2283900"/>
          </a:xfrm>
          <a:prstGeom prst="rect">
            <a:avLst/>
          </a:prstGeom>
        </p:spPr>
        <p:txBody>
          <a:bodyPr spcFirstLastPara="1" wrap="square" lIns="0" tIns="34275" rIns="68575" bIns="34275" anchor="t" anchorCtr="0">
            <a:noAutofit/>
          </a:bodyPr>
          <a:lstStyle/>
          <a:p>
            <a:pPr lvl="0"/>
            <a:r>
              <a:rPr lang="en" dirty="0">
                <a:sym typeface="Calibri"/>
              </a:rPr>
              <a:t>After data are collected and analyzed, learning is summarized, and needs are prioritized. This information is used to clarify the current reality and identify a specific problem to solve.</a:t>
            </a:r>
            <a:endParaRPr dirty="0">
              <a:sym typeface="Calibri"/>
            </a:endParaRPr>
          </a:p>
        </p:txBody>
      </p:sp>
      <p:sp>
        <p:nvSpPr>
          <p:cNvPr id="242" name="Google Shape;242;p41"/>
          <p:cNvSpPr txBox="1">
            <a:spLocks noGrp="1"/>
          </p:cNvSpPr>
          <p:nvPr>
            <p:ph type="title"/>
          </p:nvPr>
        </p:nvSpPr>
        <p:spPr>
          <a:xfrm>
            <a:off x="628650" y="273844"/>
            <a:ext cx="7886700" cy="994200"/>
          </a:xfrm>
          <a:prstGeom prst="rect">
            <a:avLst/>
          </a:prstGeom>
        </p:spPr>
        <p:txBody>
          <a:bodyPr spcFirstLastPara="1" wrap="square" lIns="0" tIns="34275" rIns="68575" bIns="34275" anchor="ctr" anchorCtr="0">
            <a:noAutofit/>
          </a:bodyPr>
          <a:lstStyle/>
          <a:p>
            <a:pPr marL="457200" lvl="0" indent="-457200" algn="l" rtl="0">
              <a:spcBef>
                <a:spcPts val="0"/>
              </a:spcBef>
              <a:spcAft>
                <a:spcPts val="0"/>
              </a:spcAft>
              <a:buNone/>
            </a:pPr>
            <a:r>
              <a:rPr lang="en" dirty="0"/>
              <a:t>3. Summarizing findings and determining priorities</a:t>
            </a:r>
            <a:endParaRPr dirty="0"/>
          </a:p>
        </p:txBody>
      </p:sp>
      <p:sp>
        <p:nvSpPr>
          <p:cNvPr id="2" name="Slide Number Placeholder 1">
            <a:extLst>
              <a:ext uri="{FF2B5EF4-FFF2-40B4-BE49-F238E27FC236}">
                <a16:creationId xmlns:a16="http://schemas.microsoft.com/office/drawing/2014/main" id="{77A86D8A-656F-4BC0-A154-148304B471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6" name="TextBox 5">
            <a:extLst>
              <a:ext uri="{FF2B5EF4-FFF2-40B4-BE49-F238E27FC236}">
                <a16:creationId xmlns:a16="http://schemas.microsoft.com/office/drawing/2014/main" id="{306282D6-49AD-ED40-AD19-BCDDDA285DE2}"/>
              </a:ext>
            </a:extLst>
          </p:cNvPr>
          <p:cNvSpPr txBox="1"/>
          <p:nvPr/>
        </p:nvSpPr>
        <p:spPr>
          <a:xfrm>
            <a:off x="532397" y="4300261"/>
            <a:ext cx="38793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Weisberg (2019).</a:t>
            </a:r>
            <a:endParaRPr lang="en-US" sz="1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50" name="Google Shape;250;p42"/>
          <p:cNvSpPr txBox="1">
            <a:spLocks noGrp="1"/>
          </p:cNvSpPr>
          <p:nvPr>
            <p:ph type="body" idx="1"/>
          </p:nvPr>
        </p:nvSpPr>
        <p:spPr>
          <a:xfrm>
            <a:off x="628650" y="1369225"/>
            <a:ext cx="6529500" cy="3263400"/>
          </a:xfrm>
          <a:prstGeom prst="rect">
            <a:avLst/>
          </a:prstGeom>
        </p:spPr>
        <p:txBody>
          <a:bodyPr spcFirstLastPara="1" wrap="square" lIns="0" tIns="34275" rIns="68575" bIns="34275" anchor="t" anchorCtr="0">
            <a:noAutofit/>
          </a:bodyPr>
          <a:lstStyle/>
          <a:p>
            <a:r>
              <a:rPr lang="en" dirty="0">
                <a:sym typeface="Calibri"/>
              </a:rPr>
              <a:t>Which part of the needs assessment process is most familiar to you? </a:t>
            </a:r>
          </a:p>
          <a:p>
            <a:endParaRPr lang="en" dirty="0">
              <a:sym typeface="Calibri"/>
            </a:endParaRPr>
          </a:p>
          <a:p>
            <a:r>
              <a:rPr lang="en" dirty="0">
                <a:sym typeface="Calibri"/>
              </a:rPr>
              <a:t>How is this the same as or different from other needs assessments you have participated in? </a:t>
            </a:r>
            <a:endParaRPr dirty="0">
              <a:sym typeface="Calibri"/>
            </a:endParaRPr>
          </a:p>
          <a:p>
            <a:pPr>
              <a:spcBef>
                <a:spcPts val="1200"/>
              </a:spcBef>
            </a:pPr>
            <a:endParaRPr dirty="0">
              <a:sym typeface="Calibri"/>
            </a:endParaRPr>
          </a:p>
        </p:txBody>
      </p:sp>
      <p:sp>
        <p:nvSpPr>
          <p:cNvPr id="249" name="Google Shape;249;p42"/>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Self-reflection</a:t>
            </a:r>
            <a:endParaRPr dirty="0">
              <a:sym typeface="Calibri"/>
            </a:endParaRPr>
          </a:p>
        </p:txBody>
      </p:sp>
      <p:pic>
        <p:nvPicPr>
          <p:cNvPr id="5" name="Google Shape;344;p53">
            <a:extLst>
              <a:ext uri="{FF2B5EF4-FFF2-40B4-BE49-F238E27FC236}">
                <a16:creationId xmlns:a16="http://schemas.microsoft.com/office/drawing/2014/main" id="{6BC1C38B-41E2-422E-BD0C-CCDF71CC58AA}"/>
              </a:ext>
            </a:extLst>
          </p:cNvPr>
          <p:cNvPicPr preferRelativeResize="0"/>
          <p:nvPr/>
        </p:nvPicPr>
        <p:blipFill>
          <a:blip r:embed="rId3"/>
          <a:stretch>
            <a:fillRect/>
          </a:stretch>
        </p:blipFill>
        <p:spPr>
          <a:xfrm>
            <a:off x="7029292" y="-28224"/>
            <a:ext cx="1838087" cy="1598336"/>
          </a:xfrm>
          <a:prstGeom prst="rect">
            <a:avLst/>
          </a:prstGeom>
          <a:noFill/>
          <a:ln>
            <a:noFill/>
          </a:ln>
        </p:spPr>
      </p:pic>
      <p:sp>
        <p:nvSpPr>
          <p:cNvPr id="2" name="Slide Number Placeholder 1">
            <a:extLst>
              <a:ext uri="{FF2B5EF4-FFF2-40B4-BE49-F238E27FC236}">
                <a16:creationId xmlns:a16="http://schemas.microsoft.com/office/drawing/2014/main" id="{8AF9A5F4-D05D-4949-BDE3-00A4FB6E6B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cSld>
  <p:clrMapOvr>
    <a:overrideClrMapping bg1="lt1" tx1="dk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43"/>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Next, we will share some common processes that are used when conducting needs assessments:</a:t>
            </a:r>
            <a:endParaRPr dirty="0">
              <a:sym typeface="Calibri"/>
            </a:endParaRPr>
          </a:p>
          <a:p>
            <a:pPr marL="571500" indent="-342900">
              <a:buClr>
                <a:schemeClr val="accent6">
                  <a:lumMod val="75000"/>
                </a:schemeClr>
              </a:buClr>
              <a:buFont typeface="Arial" panose="020B0604020202020204" pitchFamily="34" charset="0"/>
              <a:buChar char="•"/>
            </a:pPr>
            <a:r>
              <a:rPr lang="en" dirty="0">
                <a:sym typeface="Calibri"/>
              </a:rPr>
              <a:t>Data review.</a:t>
            </a:r>
            <a:endParaRPr dirty="0">
              <a:sym typeface="Calibri"/>
            </a:endParaRPr>
          </a:p>
          <a:p>
            <a:pPr marL="571500" indent="-342900">
              <a:buClr>
                <a:schemeClr val="accent6">
                  <a:lumMod val="75000"/>
                </a:schemeClr>
              </a:buClr>
              <a:buFont typeface="Arial" panose="020B0604020202020204" pitchFamily="34" charset="0"/>
              <a:buChar char="•"/>
            </a:pPr>
            <a:r>
              <a:rPr lang="en" dirty="0">
                <a:sym typeface="Calibri"/>
              </a:rPr>
              <a:t>Examining processes.</a:t>
            </a:r>
          </a:p>
          <a:p>
            <a:pPr marL="571500" indent="-342900">
              <a:buClr>
                <a:srgbClr val="548235"/>
              </a:buClr>
              <a:buFont typeface="Arial" panose="020B0604020202020204" pitchFamily="34" charset="0"/>
              <a:buChar char="•"/>
            </a:pPr>
            <a:r>
              <a:rPr lang="en-US" dirty="0">
                <a:sym typeface="Calibri"/>
              </a:rPr>
              <a:t>Empathy interviews.</a:t>
            </a:r>
            <a:endParaRPr lang="en-US" dirty="0"/>
          </a:p>
        </p:txBody>
      </p:sp>
      <p:sp>
        <p:nvSpPr>
          <p:cNvPr id="256" name="Google Shape;256;p43"/>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Starting a needs assessment</a:t>
            </a:r>
            <a:endParaRPr dirty="0"/>
          </a:p>
        </p:txBody>
      </p:sp>
      <p:sp>
        <p:nvSpPr>
          <p:cNvPr id="2" name="Slide Number Placeholder 1">
            <a:extLst>
              <a:ext uri="{FF2B5EF4-FFF2-40B4-BE49-F238E27FC236}">
                <a16:creationId xmlns:a16="http://schemas.microsoft.com/office/drawing/2014/main" id="{6FC39D4D-35A2-4169-89C2-33F7BEA1D0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1B90-B015-734B-B884-CF4860C0B9C0}"/>
              </a:ext>
            </a:extLst>
          </p:cNvPr>
          <p:cNvSpPr>
            <a:spLocks noGrp="1"/>
          </p:cNvSpPr>
          <p:nvPr>
            <p:ph type="title"/>
          </p:nvPr>
        </p:nvSpPr>
        <p:spPr/>
        <p:txBody>
          <a:bodyPr/>
          <a:lstStyle/>
          <a:p>
            <a:r>
              <a:rPr lang="en-US" sz="3600" dirty="0"/>
              <a:t>1. Data review</a:t>
            </a:r>
          </a:p>
        </p:txBody>
      </p:sp>
      <p:sp>
        <p:nvSpPr>
          <p:cNvPr id="4" name="Slide Number Placeholder 3">
            <a:extLst>
              <a:ext uri="{FF2B5EF4-FFF2-40B4-BE49-F238E27FC236}">
                <a16:creationId xmlns:a16="http://schemas.microsoft.com/office/drawing/2014/main" id="{FB6FD488-6291-2941-A399-2B75B19A6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4875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ctr" anchorCtr="0">
            <a:noAutofit/>
          </a:bodyPr>
          <a:lstStyle/>
          <a:p>
            <a:pPr marL="0" lvl="0" indent="0" algn="l" rtl="0">
              <a:lnSpc>
                <a:spcPct val="90000"/>
              </a:lnSpc>
              <a:spcBef>
                <a:spcPts val="0"/>
              </a:spcBef>
              <a:spcAft>
                <a:spcPts val="0"/>
              </a:spcAft>
              <a:buSzPts val="3300"/>
              <a:buNone/>
            </a:pPr>
            <a:r>
              <a:rPr lang="en" dirty="0"/>
              <a:t>Acknowledgments</a:t>
            </a:r>
            <a:endParaRPr dirty="0"/>
          </a:p>
        </p:txBody>
      </p:sp>
      <p:sp>
        <p:nvSpPr>
          <p:cNvPr id="124" name="Google Shape;124;p1"/>
          <p:cNvSpPr txBox="1">
            <a:spLocks noGrp="1"/>
          </p:cNvSpPr>
          <p:nvPr>
            <p:ph type="body" idx="1"/>
          </p:nvPr>
        </p:nvSpPr>
        <p:spPr>
          <a:xfrm>
            <a:off x="628650" y="1066648"/>
            <a:ext cx="7886700" cy="2475000"/>
          </a:xfrm>
          <a:prstGeom prst="rect">
            <a:avLst/>
          </a:prstGeom>
          <a:noFill/>
          <a:ln>
            <a:noFill/>
          </a:ln>
        </p:spPr>
        <p:txBody>
          <a:bodyPr spcFirstLastPara="1" wrap="square" lIns="0" tIns="34275" rIns="68575" bIns="34275" anchor="t" anchorCtr="0">
            <a:noAutofit/>
          </a:bodyPr>
          <a:lstStyle/>
          <a:p>
            <a:pPr marL="0" lvl="0" indent="0" algn="l" rtl="0">
              <a:lnSpc>
                <a:spcPct val="90000"/>
              </a:lnSpc>
              <a:spcBef>
                <a:spcPts val="800"/>
              </a:spcBef>
              <a:spcAft>
                <a:spcPts val="0"/>
              </a:spcAft>
              <a:buSzPts val="2100"/>
              <a:buNone/>
            </a:pPr>
            <a:r>
              <a:rPr lang="en" sz="1800" b="0" dirty="0">
                <a:solidFill>
                  <a:srgbClr val="000000"/>
                </a:solidFill>
                <a:latin typeface="Calibri"/>
                <a:ea typeface="Calibri"/>
                <a:cs typeface="Calibri"/>
                <a:sym typeface="Calibri"/>
              </a:rPr>
              <a:t>This module series includes work that has been adapted from successful strategies developed by Alicia Bowman and Kim Austin for the Regional Educational Laboratory West (REL West) at WestEd.</a:t>
            </a:r>
            <a:endParaRPr sz="1800" b="0" dirty="0">
              <a:solidFill>
                <a:srgbClr val="000000"/>
              </a:solidFill>
              <a:latin typeface="Calibri"/>
              <a:ea typeface="Calibri"/>
              <a:cs typeface="Calibri"/>
              <a:sym typeface="Calibri"/>
            </a:endParaRPr>
          </a:p>
          <a:p>
            <a:pPr marL="0" lvl="0" indent="0" algn="l" rtl="0">
              <a:lnSpc>
                <a:spcPct val="90000"/>
              </a:lnSpc>
              <a:spcBef>
                <a:spcPts val="800"/>
              </a:spcBef>
              <a:spcAft>
                <a:spcPts val="0"/>
              </a:spcAft>
              <a:buSzPts val="2100"/>
              <a:buNone/>
            </a:pPr>
            <a:r>
              <a:rPr lang="en" sz="1800" b="0" dirty="0">
                <a:solidFill>
                  <a:srgbClr val="000000"/>
                </a:solidFill>
                <a:latin typeface="Calibri"/>
                <a:ea typeface="Calibri"/>
                <a:cs typeface="Calibri"/>
                <a:sym typeface="Calibri"/>
              </a:rPr>
              <a:t>We would like to acknowledge the Center for the Collaborative Classroom and Washoe County School District for their partnership in this work. We would also like to acknowledge </a:t>
            </a:r>
            <a:r>
              <a:rPr lang="en" sz="1800" b="0" dirty="0">
                <a:solidFill>
                  <a:schemeClr val="dk1"/>
                </a:solidFill>
                <a:latin typeface="Calibri"/>
                <a:ea typeface="Calibri"/>
                <a:cs typeface="Calibri"/>
                <a:sym typeface="Calibri"/>
              </a:rPr>
              <a:t>the </a:t>
            </a:r>
            <a:r>
              <a:rPr lang="en" sz="1800" b="0"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Carn</a:t>
            </a:r>
            <a:r>
              <a:rPr lang="en" sz="1800" b="0" dirty="0">
                <a:solidFill>
                  <a:schemeClr val="dk1"/>
                </a:solidFill>
                <a:latin typeface="Calibri"/>
                <a:ea typeface="Calibri"/>
                <a:cs typeface="Calibri"/>
                <a:sym typeface="Calibri"/>
              </a:rPr>
              <a:t>egie Foundation for the Advancement of Teaching for its contributions to the field</a:t>
            </a:r>
            <a:r>
              <a:rPr lang="en" sz="1800" b="0" dirty="0">
                <a:solidFill>
                  <a:srgbClr val="000000"/>
                </a:solidFill>
                <a:latin typeface="Calibri"/>
                <a:ea typeface="Calibri"/>
                <a:cs typeface="Calibri"/>
                <a:sym typeface="Calibri"/>
              </a:rPr>
              <a:t> that are cited in this work.</a:t>
            </a:r>
          </a:p>
          <a:p>
            <a:pPr marL="0" lvl="0" indent="0" algn="l" rtl="0">
              <a:lnSpc>
                <a:spcPct val="90000"/>
              </a:lnSpc>
              <a:spcBef>
                <a:spcPts val="800"/>
              </a:spcBef>
              <a:spcAft>
                <a:spcPts val="0"/>
              </a:spcAft>
              <a:buSzPts val="2100"/>
              <a:buNone/>
            </a:pPr>
            <a:endParaRPr sz="1800" b="0" dirty="0">
              <a:solidFill>
                <a:srgbClr val="000000"/>
              </a:solidFill>
              <a:latin typeface="Calibri"/>
              <a:ea typeface="Calibri"/>
              <a:cs typeface="Calibri"/>
              <a:sym typeface="Calibri"/>
            </a:endParaRPr>
          </a:p>
          <a:p>
            <a:pPr marL="0" indent="0"/>
            <a:r>
              <a:rPr lang="en" sz="1400" b="0" dirty="0">
                <a:solidFill>
                  <a:srgbClr val="000000"/>
                </a:solidFill>
                <a:latin typeface="Calibri"/>
                <a:ea typeface="Calibri"/>
                <a:cs typeface="Calibri"/>
                <a:sym typeface="Calibri"/>
              </a:rPr>
              <a:t>Citation: Bowman, A., </a:t>
            </a:r>
            <a:r>
              <a:rPr lang="en" sz="1400" b="0">
                <a:solidFill>
                  <a:srgbClr val="000000"/>
                </a:solidFill>
                <a:latin typeface="Calibri"/>
                <a:ea typeface="Calibri"/>
                <a:cs typeface="Calibri"/>
                <a:sym typeface="Calibri"/>
              </a:rPr>
              <a:t>&amp; Austin, </a:t>
            </a:r>
            <a:r>
              <a:rPr lang="en" sz="1400" b="0" dirty="0">
                <a:solidFill>
                  <a:srgbClr val="000000"/>
                </a:solidFill>
                <a:latin typeface="Calibri"/>
                <a:ea typeface="Calibri"/>
                <a:cs typeface="Calibri"/>
                <a:sym typeface="Calibri"/>
              </a:rPr>
              <a:t>K. (2021). </a:t>
            </a:r>
            <a:r>
              <a:rPr lang="en" sz="1400" b="0" i="1" dirty="0">
                <a:solidFill>
                  <a:srgbClr val="000000"/>
                </a:solidFill>
                <a:latin typeface="Calibri"/>
                <a:ea typeface="Calibri"/>
                <a:cs typeface="Calibri"/>
                <a:sym typeface="Calibri"/>
              </a:rPr>
              <a:t>Facilitating Improvement Professional Learning Modules—Module 4: Needs assessment and problem identification</a:t>
            </a:r>
            <a:r>
              <a:rPr lang="en" sz="1400" b="0" dirty="0">
                <a:solidFill>
                  <a:srgbClr val="000000"/>
                </a:solidFill>
                <a:latin typeface="Calibri"/>
                <a:ea typeface="Calibri"/>
                <a:cs typeface="Calibri"/>
                <a:sym typeface="Calibri"/>
              </a:rPr>
              <a:t> [Slide deck]. </a:t>
            </a:r>
            <a:r>
              <a:rPr lang="en-US" sz="1400" b="0" dirty="0">
                <a:solidFill>
                  <a:schemeClr val="tx1"/>
                </a:solidFill>
                <a:latin typeface="Calibri" panose="020F0502020204030204" pitchFamily="34" charset="0"/>
                <a:cs typeface="Calibri" panose="020F0502020204030204" pitchFamily="34" charset="0"/>
              </a:rPr>
              <a:t>Washington, DC: U.S. Department of Education, Institute of Education Sciences, National Center for Education Evaluation and Regional Assistance, Regional Educational Laboratory West</a:t>
            </a:r>
            <a:r>
              <a:rPr lang="en-US" sz="1600" b="0" dirty="0">
                <a:solidFill>
                  <a:schemeClr val="tx1"/>
                </a:solidFill>
                <a:latin typeface="Calibri" panose="020F0502020204030204" pitchFamily="34" charset="0"/>
                <a:cs typeface="Calibri" panose="020F0502020204030204" pitchFamily="34" charset="0"/>
              </a:rPr>
              <a:t>. </a:t>
            </a:r>
            <a:endParaRPr sz="1400" b="0" dirty="0">
              <a:solidFill>
                <a:srgbClr val="000000"/>
              </a:solidFill>
              <a:latin typeface="Calibri"/>
              <a:ea typeface="Calibri"/>
              <a:cs typeface="Calibri"/>
              <a:sym typeface="Calibri"/>
            </a:endParaRPr>
          </a:p>
          <a:p>
            <a:pPr marL="0" lvl="0" indent="0" algn="l" rtl="0">
              <a:lnSpc>
                <a:spcPct val="90000"/>
              </a:lnSpc>
              <a:spcBef>
                <a:spcPts val="800"/>
              </a:spcBef>
              <a:spcAft>
                <a:spcPts val="500"/>
              </a:spcAft>
              <a:buSzPts val="2100"/>
              <a:buNone/>
            </a:pPr>
            <a:endParaRPr dirty="0"/>
          </a:p>
        </p:txBody>
      </p:sp>
      <p:sp>
        <p:nvSpPr>
          <p:cNvPr id="125" name="Google Shape;125;p1"/>
          <p:cNvSpPr txBox="1"/>
          <p:nvPr/>
        </p:nvSpPr>
        <p:spPr>
          <a:xfrm>
            <a:off x="518936" y="4410943"/>
            <a:ext cx="6174300" cy="5308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50"/>
              <a:buFont typeface="Arial"/>
              <a:buNone/>
            </a:pPr>
            <a:r>
              <a:rPr lang="en" sz="750" b="0" i="0" u="none" strike="noStrike" cap="none" dirty="0">
                <a:solidFill>
                  <a:schemeClr val="dk1"/>
                </a:solidFill>
                <a:latin typeface="Arial"/>
                <a:ea typeface="Arial"/>
                <a:cs typeface="Arial"/>
                <a:sym typeface="Arial"/>
              </a:rPr>
              <a:t>This product was funded under Contract ED-IES-17-C-0012 by Regional Educational Laboratory West administered by WestEd. The content of this product does not necessarily reflect the views or policies of the Institute of Education Sciences or the U.S. Department of Education, nor does mention of trade names, commercial products, or organizations imply endorsement by the U.S. </a:t>
            </a:r>
            <a:r>
              <a:rPr lang="en" sz="750" dirty="0">
                <a:solidFill>
                  <a:schemeClr val="dk1"/>
                </a:solidFill>
              </a:rPr>
              <a:t>g</a:t>
            </a:r>
            <a:r>
              <a:rPr lang="en" sz="750" b="0" i="0" u="none" strike="noStrike" cap="none" dirty="0">
                <a:solidFill>
                  <a:schemeClr val="dk1"/>
                </a:solidFill>
                <a:latin typeface="Arial"/>
                <a:ea typeface="Arial"/>
                <a:cs typeface="Arial"/>
                <a:sym typeface="Arial"/>
              </a:rPr>
              <a:t>overnment.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2550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45"/>
          <p:cNvSpPr txBox="1">
            <a:spLocks noGrp="1"/>
          </p:cNvSpPr>
          <p:nvPr>
            <p:ph type="body" idx="1"/>
          </p:nvPr>
        </p:nvSpPr>
        <p:spPr>
          <a:xfrm>
            <a:off x="628650" y="1180954"/>
            <a:ext cx="7886700" cy="3263400"/>
          </a:xfrm>
          <a:prstGeom prst="rect">
            <a:avLst/>
          </a:prstGeom>
        </p:spPr>
        <p:txBody>
          <a:bodyPr spcFirstLastPara="1" wrap="square" lIns="0" tIns="34275" rIns="68575" bIns="34275" anchor="t" anchorCtr="0">
            <a:noAutofit/>
          </a:bodyPr>
          <a:lstStyle/>
          <a:p>
            <a:pPr lvl="0"/>
            <a:r>
              <a:rPr lang="en" sz="1800" dirty="0">
                <a:sym typeface="Calibri"/>
              </a:rPr>
              <a:t>Data for review will depend on the focus area you want to address. You should begin with data that already exist in your system. These data may include:</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Academic assessment data. </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Grades.</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Attendance.</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Discipline data.</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Existing survey data.</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Existing plans and documents.</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Student work samples.</a:t>
            </a:r>
            <a:endParaRPr sz="1800" dirty="0">
              <a:sym typeface="Calibri"/>
            </a:endParaRPr>
          </a:p>
        </p:txBody>
      </p:sp>
      <p:sp>
        <p:nvSpPr>
          <p:cNvPr id="268" name="Google Shape;268;p45"/>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Data review</a:t>
            </a:r>
            <a:endParaRPr dirty="0"/>
          </a:p>
        </p:txBody>
      </p:sp>
      <p:sp>
        <p:nvSpPr>
          <p:cNvPr id="2" name="Slide Number Placeholder 1">
            <a:extLst>
              <a:ext uri="{FF2B5EF4-FFF2-40B4-BE49-F238E27FC236}">
                <a16:creationId xmlns:a16="http://schemas.microsoft.com/office/drawing/2014/main" id="{9F0B59B7-C6F9-4BC9-883C-1829EB878E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46"/>
          <p:cNvSpPr txBox="1">
            <a:spLocks noGrp="1"/>
          </p:cNvSpPr>
          <p:nvPr>
            <p:ph type="body" idx="1"/>
          </p:nvPr>
        </p:nvSpPr>
        <p:spPr>
          <a:prstGeom prst="rect">
            <a:avLst/>
          </a:prstGeom>
        </p:spPr>
        <p:txBody>
          <a:bodyPr spcFirstLastPara="1" wrap="square" lIns="0" tIns="34275" rIns="68575" bIns="34275" anchor="t" anchorCtr="0">
            <a:noAutofit/>
          </a:bodyPr>
          <a:lstStyle/>
          <a:p>
            <a:r>
              <a:rPr lang="en" dirty="0">
                <a:sym typeface="Calibri"/>
              </a:rPr>
              <a:t>What existing data sources are available in your context?</a:t>
            </a:r>
            <a:endParaRPr dirty="0">
              <a:sym typeface="Calibri"/>
            </a:endParaRPr>
          </a:p>
          <a:p>
            <a:r>
              <a:rPr lang="en" dirty="0">
                <a:sym typeface="Calibri"/>
              </a:rPr>
              <a:t>Which components of your educational system may not have available data?</a:t>
            </a:r>
            <a:endParaRPr dirty="0">
              <a:sym typeface="Calibri"/>
            </a:endParaRPr>
          </a:p>
        </p:txBody>
      </p:sp>
      <p:sp>
        <p:nvSpPr>
          <p:cNvPr id="274" name="Google Shape;274;p46"/>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Self-reflection</a:t>
            </a:r>
            <a:endParaRPr dirty="0"/>
          </a:p>
        </p:txBody>
      </p:sp>
      <p:pic>
        <p:nvPicPr>
          <p:cNvPr id="5" name="Google Shape;344;p53">
            <a:extLst>
              <a:ext uri="{FF2B5EF4-FFF2-40B4-BE49-F238E27FC236}">
                <a16:creationId xmlns:a16="http://schemas.microsoft.com/office/drawing/2014/main" id="{13F15402-BC47-4E17-934C-4A9BC4B03A2E}"/>
              </a:ext>
            </a:extLst>
          </p:cNvPr>
          <p:cNvPicPr preferRelativeResize="0"/>
          <p:nvPr/>
        </p:nvPicPr>
        <p:blipFill>
          <a:blip r:embed="rId3"/>
          <a:stretch>
            <a:fillRect/>
          </a:stretch>
        </p:blipFill>
        <p:spPr>
          <a:xfrm>
            <a:off x="7029292" y="-28224"/>
            <a:ext cx="1838087" cy="1598336"/>
          </a:xfrm>
          <a:prstGeom prst="rect">
            <a:avLst/>
          </a:prstGeom>
          <a:noFill/>
          <a:ln>
            <a:noFill/>
          </a:ln>
        </p:spPr>
      </p:pic>
      <p:sp>
        <p:nvSpPr>
          <p:cNvPr id="2" name="Slide Number Placeholder 1">
            <a:extLst>
              <a:ext uri="{FF2B5EF4-FFF2-40B4-BE49-F238E27FC236}">
                <a16:creationId xmlns:a16="http://schemas.microsoft.com/office/drawing/2014/main" id="{ED0936C2-2081-48F0-B231-4EEBBA51DC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47"/>
          <p:cNvSpPr txBox="1">
            <a:spLocks noGrp="1"/>
          </p:cNvSpPr>
          <p:nvPr>
            <p:ph type="body" idx="1"/>
          </p:nvPr>
        </p:nvSpPr>
        <p:spPr>
          <a:xfrm>
            <a:off x="628650" y="1243709"/>
            <a:ext cx="7886700" cy="3263400"/>
          </a:xfrm>
          <a:prstGeom prst="rect">
            <a:avLst/>
          </a:prstGeom>
        </p:spPr>
        <p:txBody>
          <a:bodyPr spcFirstLastPara="1" wrap="square" lIns="0" tIns="34275" rIns="68575" bIns="34275" anchor="t" anchorCtr="0">
            <a:noAutofit/>
          </a:bodyPr>
          <a:lstStyle/>
          <a:p>
            <a:pPr lvl="0">
              <a:spcAft>
                <a:spcPts val="600"/>
              </a:spcAft>
            </a:pPr>
            <a:r>
              <a:rPr lang="en" sz="1800" dirty="0">
                <a:sym typeface="Calibri"/>
              </a:rPr>
              <a:t>To be useful, data should be collected and displayed in a manner that supports analysis for the focus area you want to better understand or address. For example:</a:t>
            </a:r>
            <a:endParaRPr sz="1800" dirty="0">
              <a:sym typeface="Calibri"/>
            </a:endParaRPr>
          </a:p>
          <a:p>
            <a:pPr marL="514350" indent="-285750">
              <a:buClr>
                <a:schemeClr val="accent6">
                  <a:lumMod val="75000"/>
                </a:schemeClr>
              </a:buClr>
              <a:buSzPct val="100000"/>
              <a:buFont typeface="Arial" panose="020B0604020202020204" pitchFamily="34" charset="0"/>
              <a:buChar char="•"/>
            </a:pPr>
            <a:r>
              <a:rPr lang="en" sz="1800" dirty="0">
                <a:sym typeface="Calibri"/>
              </a:rPr>
              <a:t>Disaggregate data for student groups that have been historically underserved.</a:t>
            </a:r>
            <a:endParaRPr sz="1800" dirty="0">
              <a:sym typeface="Calibri"/>
            </a:endParaRPr>
          </a:p>
          <a:p>
            <a:pPr marL="514350" lvl="0" indent="-285750">
              <a:spcAft>
                <a:spcPts val="600"/>
              </a:spcAft>
              <a:buClr>
                <a:schemeClr val="accent6">
                  <a:lumMod val="75000"/>
                </a:schemeClr>
              </a:buClr>
              <a:buSzPct val="100000"/>
              <a:buFont typeface="Arial" panose="020B0604020202020204" pitchFamily="34" charset="0"/>
              <a:buChar char="•"/>
            </a:pPr>
            <a:r>
              <a:rPr lang="en" sz="1800" dirty="0">
                <a:sym typeface="Calibri"/>
              </a:rPr>
              <a:t>Use graphs and tables to organize data so you can see trends.</a:t>
            </a:r>
            <a:endParaRPr sz="1800" b="0" dirty="0">
              <a:solidFill>
                <a:schemeClr val="dk2"/>
              </a:solidFill>
              <a:latin typeface="Calibri"/>
              <a:ea typeface="Calibri"/>
              <a:cs typeface="Calibri"/>
              <a:sym typeface="Calibri"/>
            </a:endParaRPr>
          </a:p>
          <a:p>
            <a:r>
              <a:rPr lang="en" sz="1800" dirty="0">
                <a:sym typeface="Calibri"/>
              </a:rPr>
              <a:t>Once your data are organized, look for and identify patterns, surface questions, and identify additional data you might need to understand your context</a:t>
            </a:r>
            <a:r>
              <a:rPr lang="en" sz="1900" dirty="0">
                <a:sym typeface="Calibri"/>
              </a:rPr>
              <a:t>.</a:t>
            </a:r>
            <a:endParaRPr sz="1900" dirty="0">
              <a:sym typeface="Calibri"/>
            </a:endParaRPr>
          </a:p>
        </p:txBody>
      </p:sp>
      <p:sp>
        <p:nvSpPr>
          <p:cNvPr id="281" name="Google Shape;281;p47"/>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Data analysis</a:t>
            </a:r>
            <a:endParaRPr dirty="0"/>
          </a:p>
        </p:txBody>
      </p:sp>
      <p:sp>
        <p:nvSpPr>
          <p:cNvPr id="2" name="Slide Number Placeholder 1">
            <a:extLst>
              <a:ext uri="{FF2B5EF4-FFF2-40B4-BE49-F238E27FC236}">
                <a16:creationId xmlns:a16="http://schemas.microsoft.com/office/drawing/2014/main" id="{BA8EFBE8-98B6-480F-8AD4-194843EE9B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1B90-B015-734B-B884-CF4860C0B9C0}"/>
              </a:ext>
            </a:extLst>
          </p:cNvPr>
          <p:cNvSpPr>
            <a:spLocks noGrp="1"/>
          </p:cNvSpPr>
          <p:nvPr>
            <p:ph type="title"/>
          </p:nvPr>
        </p:nvSpPr>
        <p:spPr/>
        <p:txBody>
          <a:bodyPr/>
          <a:lstStyle/>
          <a:p>
            <a:r>
              <a:rPr lang="en-US" sz="3600" dirty="0"/>
              <a:t>2. Examining processes </a:t>
            </a:r>
          </a:p>
        </p:txBody>
      </p:sp>
      <p:sp>
        <p:nvSpPr>
          <p:cNvPr id="4" name="Slide Number Placeholder 3">
            <a:extLst>
              <a:ext uri="{FF2B5EF4-FFF2-40B4-BE49-F238E27FC236}">
                <a16:creationId xmlns:a16="http://schemas.microsoft.com/office/drawing/2014/main" id="{FB6FD488-6291-2941-A399-2B75B19A6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83840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49"/>
          <p:cNvSpPr txBox="1">
            <a:spLocks noGrp="1"/>
          </p:cNvSpPr>
          <p:nvPr>
            <p:ph type="body" idx="1"/>
          </p:nvPr>
        </p:nvSpPr>
        <p:spPr>
          <a:xfrm>
            <a:off x="628650" y="1279569"/>
            <a:ext cx="7886700" cy="3263400"/>
          </a:xfrm>
          <a:prstGeom prst="rect">
            <a:avLst/>
          </a:prstGeom>
        </p:spPr>
        <p:txBody>
          <a:bodyPr spcFirstLastPara="1" wrap="square" lIns="0" tIns="34275" rIns="68575" bIns="34275" anchor="t" anchorCtr="0">
            <a:noAutofit/>
          </a:bodyPr>
          <a:lstStyle/>
          <a:p>
            <a:pPr lvl="0"/>
            <a:r>
              <a:rPr lang="en" dirty="0">
                <a:sym typeface="Calibri"/>
              </a:rPr>
              <a:t>Identify processes that currently exist in the part of the system you are examining.</a:t>
            </a:r>
            <a:endParaRPr dirty="0">
              <a:sym typeface="Calibri"/>
            </a:endParaRPr>
          </a:p>
          <a:p>
            <a:pPr lvl="0"/>
            <a:endParaRPr dirty="0">
              <a:sym typeface="Calibri"/>
            </a:endParaRPr>
          </a:p>
          <a:p>
            <a:pPr lvl="0"/>
            <a:r>
              <a:rPr lang="en" dirty="0">
                <a:sym typeface="Calibri"/>
              </a:rPr>
              <a:t>A process is all of the steps that come together to complete a task or produce a particular outcome.</a:t>
            </a:r>
            <a:endParaRPr dirty="0">
              <a:sym typeface="Calibri"/>
            </a:endParaRPr>
          </a:p>
          <a:p>
            <a:pPr lvl="0"/>
            <a:endParaRPr dirty="0">
              <a:sym typeface="Calibri"/>
            </a:endParaRPr>
          </a:p>
          <a:p>
            <a:pPr lvl="0"/>
            <a:r>
              <a:rPr lang="en" dirty="0">
                <a:sym typeface="Calibri"/>
              </a:rPr>
              <a:t>Processes are a basic building block of systems and create a shared understanding of “how we do things.”</a:t>
            </a:r>
            <a:endParaRPr dirty="0">
              <a:sym typeface="Calibri"/>
            </a:endParaRPr>
          </a:p>
          <a:p>
            <a:pPr marL="0" lvl="0" indent="0" algn="l" rtl="0">
              <a:spcBef>
                <a:spcPts val="0"/>
              </a:spcBef>
              <a:spcAft>
                <a:spcPts val="0"/>
              </a:spcAft>
              <a:buNone/>
            </a:pPr>
            <a:endParaRPr sz="2000" b="0" dirty="0">
              <a:solidFill>
                <a:schemeClr val="dk2"/>
              </a:solidFill>
              <a:latin typeface="Calibri"/>
              <a:ea typeface="Calibri"/>
              <a:cs typeface="Calibri"/>
              <a:sym typeface="Calibri"/>
            </a:endParaRPr>
          </a:p>
        </p:txBody>
      </p:sp>
      <p:sp>
        <p:nvSpPr>
          <p:cNvPr id="293" name="Google Shape;293;p49"/>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ea typeface="Calibri"/>
                <a:sym typeface="Calibri"/>
              </a:rPr>
              <a:t>Examining processes  </a:t>
            </a:r>
            <a:endParaRPr dirty="0">
              <a:latin typeface="Arial" panose="020B0604020202020204" pitchFamily="34" charset="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37A618BD-8CB0-45A4-8552-14F30F631D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4" name="Group 3">
            <a:extLst>
              <a:ext uri="{FF2B5EF4-FFF2-40B4-BE49-F238E27FC236}">
                <a16:creationId xmlns:a16="http://schemas.microsoft.com/office/drawing/2014/main" id="{F5BA9300-933D-4E8F-BAD5-1879A9FFA3C6}"/>
              </a:ext>
            </a:extLst>
          </p:cNvPr>
          <p:cNvGrpSpPr/>
          <p:nvPr/>
        </p:nvGrpSpPr>
        <p:grpSpPr>
          <a:xfrm>
            <a:off x="628650" y="1056761"/>
            <a:ext cx="8137663" cy="3947298"/>
            <a:chOff x="628650" y="1049504"/>
            <a:chExt cx="8137663" cy="3947298"/>
          </a:xfrm>
        </p:grpSpPr>
        <p:graphicFrame>
          <p:nvGraphicFramePr>
            <p:cNvPr id="299" name="Google Shape;299;p50"/>
            <p:cNvGraphicFramePr/>
            <p:nvPr>
              <p:extLst>
                <p:ext uri="{D42A27DB-BD31-4B8C-83A1-F6EECF244321}">
                  <p14:modId xmlns:p14="http://schemas.microsoft.com/office/powerpoint/2010/main" val="31044101"/>
                </p:ext>
              </p:extLst>
            </p:nvPr>
          </p:nvGraphicFramePr>
          <p:xfrm>
            <a:off x="628650" y="1049504"/>
            <a:ext cx="8137663" cy="3947298"/>
          </p:xfrm>
          <a:graphic>
            <a:graphicData uri="http://schemas.openxmlformats.org/drawingml/2006/table">
              <a:tbl>
                <a:tblPr>
                  <a:noFill/>
                  <a:tableStyleId>{D8D3CEB4-C400-415E-A505-F771BD8A96CB}</a:tableStyleId>
                </a:tblPr>
                <a:tblGrid>
                  <a:gridCol w="2164246">
                    <a:extLst>
                      <a:ext uri="{9D8B030D-6E8A-4147-A177-3AD203B41FA5}">
                        <a16:colId xmlns:a16="http://schemas.microsoft.com/office/drawing/2014/main" val="20000"/>
                      </a:ext>
                    </a:extLst>
                  </a:gridCol>
                  <a:gridCol w="5973417">
                    <a:extLst>
                      <a:ext uri="{9D8B030D-6E8A-4147-A177-3AD203B41FA5}">
                        <a16:colId xmlns:a16="http://schemas.microsoft.com/office/drawing/2014/main" val="20001"/>
                      </a:ext>
                    </a:extLst>
                  </a:gridCol>
                </a:tblGrid>
                <a:tr h="427153">
                  <a:tc>
                    <a:txBody>
                      <a:bodyPr/>
                      <a:lstStyle/>
                      <a:p>
                        <a:pPr marL="0" lvl="0" indent="0" algn="l" rtl="0">
                          <a:spcBef>
                            <a:spcPts val="0"/>
                          </a:spcBef>
                          <a:spcAft>
                            <a:spcPts val="0"/>
                          </a:spcAft>
                          <a:buNone/>
                        </a:pPr>
                        <a:r>
                          <a:rPr lang="en" sz="1600" b="1" dirty="0">
                            <a:solidFill>
                              <a:schemeClr val="bg1"/>
                            </a:solidFill>
                            <a:latin typeface="Arial" panose="020B0604020202020204" pitchFamily="34" charset="0"/>
                            <a:ea typeface="Calibri"/>
                            <a:cs typeface="Arial" panose="020B0604020202020204" pitchFamily="34" charset="0"/>
                            <a:sym typeface="Calibri"/>
                          </a:rPr>
                          <a:t>Systems</a:t>
                        </a:r>
                        <a:r>
                          <a:rPr lang="en" sz="1600" b="1" dirty="0">
                            <a:solidFill>
                              <a:srgbClr val="888888"/>
                            </a:solidFill>
                            <a:latin typeface="Arial" panose="020B0604020202020204" pitchFamily="34" charset="0"/>
                            <a:ea typeface="Calibri"/>
                            <a:cs typeface="Arial" panose="020B0604020202020204" pitchFamily="34" charset="0"/>
                            <a:sym typeface="Calibri"/>
                          </a:rPr>
                          <a:t> </a:t>
                        </a:r>
                        <a:endParaRPr sz="1600" b="1"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600" b="1" dirty="0">
                            <a:solidFill>
                              <a:schemeClr val="bg1"/>
                            </a:solidFill>
                            <a:latin typeface="Arial" panose="020B0604020202020204" pitchFamily="34" charset="0"/>
                            <a:ea typeface="Calibri"/>
                            <a:cs typeface="Arial" panose="020B0604020202020204" pitchFamily="34" charset="0"/>
                            <a:sym typeface="Calibri"/>
                          </a:rPr>
                          <a:t>Processes</a:t>
                        </a:r>
                        <a:endParaRPr sz="1600" b="1" dirty="0">
                          <a:solidFill>
                            <a:schemeClr val="bg1"/>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B4A7D6"/>
                      </a:solidFill>
                    </a:tcPr>
                  </a:tc>
                  <a:extLst>
                    <a:ext uri="{0D108BD9-81ED-4DB2-BD59-A6C34878D82A}">
                      <a16:rowId xmlns:a16="http://schemas.microsoft.com/office/drawing/2014/main" val="10000"/>
                    </a:ext>
                  </a:extLst>
                </a:tr>
                <a:tr h="982502">
                  <a:tc>
                    <a:txBody>
                      <a:bodyPr/>
                      <a:lstStyle/>
                      <a:p>
                        <a:pPr marL="0" lvl="0" indent="0" algn="l" rtl="0">
                          <a:spcBef>
                            <a:spcPts val="0"/>
                          </a:spcBef>
                          <a:spcAft>
                            <a:spcPts val="0"/>
                          </a:spcAft>
                          <a:buNone/>
                        </a:pPr>
                        <a:r>
                          <a:rPr lang="en" sz="1600" b="1" dirty="0">
                            <a:solidFill>
                              <a:srgbClr val="888888"/>
                            </a:solidFill>
                            <a:latin typeface="Arial" panose="020B0604020202020204" pitchFamily="34" charset="0"/>
                            <a:ea typeface="Calibri"/>
                            <a:cs typeface="Arial" panose="020B0604020202020204" pitchFamily="34" charset="0"/>
                            <a:sym typeface="Calibri"/>
                          </a:rPr>
                          <a:t>Discipline </a:t>
                        </a:r>
                        <a:endParaRPr sz="1600" b="1"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Classroom rules and discipline process</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Office referral process</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Restorative circles</a:t>
                        </a:r>
                        <a:endParaRPr sz="1600"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1255440">
                  <a:tc>
                    <a:txBody>
                      <a:bodyPr/>
                      <a:lstStyle/>
                      <a:p>
                        <a:pPr marL="0" lvl="0" indent="0" algn="l" rtl="0">
                          <a:spcBef>
                            <a:spcPts val="0"/>
                          </a:spcBef>
                          <a:spcAft>
                            <a:spcPts val="0"/>
                          </a:spcAft>
                          <a:buNone/>
                        </a:pPr>
                        <a:r>
                          <a:rPr lang="en" sz="1600" b="1">
                            <a:solidFill>
                              <a:srgbClr val="888888"/>
                            </a:solidFill>
                            <a:latin typeface="Arial" panose="020B0604020202020204" pitchFamily="34" charset="0"/>
                            <a:ea typeface="Calibri"/>
                            <a:cs typeface="Arial" panose="020B0604020202020204" pitchFamily="34" charset="0"/>
                            <a:sym typeface="Calibri"/>
                          </a:rPr>
                          <a:t>Attendance</a:t>
                        </a:r>
                        <a:endParaRPr sz="1600" b="1">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Daily attendance taking</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Attendance notifications</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Parent/teacher communication</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School attendance and review board</a:t>
                        </a:r>
                        <a:endParaRPr sz="1600"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1282203">
                  <a:tc>
                    <a:txBody>
                      <a:bodyPr/>
                      <a:lstStyle/>
                      <a:p>
                        <a:pPr marL="0" lvl="0" indent="0" algn="l" rtl="0">
                          <a:spcBef>
                            <a:spcPts val="0"/>
                          </a:spcBef>
                          <a:spcAft>
                            <a:spcPts val="0"/>
                          </a:spcAft>
                          <a:buNone/>
                        </a:pPr>
                        <a:r>
                          <a:rPr lang="en" sz="1600" b="1" dirty="0">
                            <a:solidFill>
                              <a:srgbClr val="888888"/>
                            </a:solidFill>
                            <a:latin typeface="Arial" panose="020B0604020202020204" pitchFamily="34" charset="0"/>
                            <a:ea typeface="Calibri"/>
                            <a:cs typeface="Arial" panose="020B0604020202020204" pitchFamily="34" charset="0"/>
                            <a:sym typeface="Calibri"/>
                          </a:rPr>
                          <a:t>Classroom instruction</a:t>
                        </a:r>
                        <a:endParaRPr sz="1600" b="1"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Unit or lesson planning</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Daily reading instruction</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Instructional intervention</a:t>
                        </a:r>
                        <a:endParaRPr sz="1600" dirty="0">
                          <a:solidFill>
                            <a:srgbClr val="888888"/>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r>
                          <a:rPr lang="en" sz="1600" dirty="0">
                            <a:solidFill>
                              <a:srgbClr val="888888"/>
                            </a:solidFill>
                            <a:latin typeface="Arial" panose="020B0604020202020204" pitchFamily="34" charset="0"/>
                            <a:ea typeface="Calibri"/>
                            <a:cs typeface="Arial" panose="020B0604020202020204" pitchFamily="34" charset="0"/>
                            <a:sym typeface="Calibri"/>
                          </a:rPr>
                          <a:t>Designated English language development (ELD) delivery</a:t>
                        </a:r>
                        <a:endParaRPr sz="1600" dirty="0">
                          <a:solidFill>
                            <a:srgbClr val="888888"/>
                          </a:solidFill>
                          <a:latin typeface="Arial" panose="020B0604020202020204" pitchFamily="34" charset="0"/>
                          <a:ea typeface="Calibri"/>
                          <a:cs typeface="Arial" panose="020B0604020202020204" pitchFamily="34" charset="0"/>
                          <a:sym typeface="Calibri"/>
                        </a:endParaRPr>
                      </a:p>
                    </a:txBody>
                    <a:tcPr marL="85422" marR="85422" marT="85422" marB="85422">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cxnSp>
          <p:nvCxnSpPr>
            <p:cNvPr id="300" name="Google Shape;300;p50"/>
            <p:cNvCxnSpPr/>
            <p:nvPr/>
          </p:nvCxnSpPr>
          <p:spPr>
            <a:xfrm>
              <a:off x="1775286" y="1268044"/>
              <a:ext cx="911400" cy="0"/>
            </a:xfrm>
            <a:prstGeom prst="straightConnector1">
              <a:avLst/>
            </a:prstGeom>
            <a:noFill/>
            <a:ln w="19050" cap="flat" cmpd="sng">
              <a:solidFill>
                <a:srgbClr val="000000"/>
              </a:solidFill>
              <a:prstDash val="solid"/>
              <a:round/>
              <a:headEnd type="none" w="med" len="med"/>
              <a:tailEnd type="triangle" w="med" len="med"/>
            </a:ln>
          </p:spPr>
        </p:cxnSp>
      </p:grpSp>
      <p:sp>
        <p:nvSpPr>
          <p:cNvPr id="301" name="Google Shape;301;p50"/>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latin typeface="Arial" panose="020B0604020202020204" pitchFamily="34" charset="0"/>
                <a:cs typeface="Arial" panose="020B0604020202020204" pitchFamily="34" charset="0"/>
                <a:sym typeface="Calibri"/>
              </a:rPr>
              <a:t>Examples of processes</a:t>
            </a:r>
            <a:endParaRPr dirty="0">
              <a:latin typeface="Arial" panose="020B0604020202020204" pitchFamily="34" charset="0"/>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00FC11F4-D2FD-465F-B571-96EF245A1D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51"/>
          <p:cNvSpPr txBox="1">
            <a:spLocks noGrp="1"/>
          </p:cNvSpPr>
          <p:nvPr>
            <p:ph type="body" idx="1"/>
          </p:nvPr>
        </p:nvSpPr>
        <p:spPr>
          <a:xfrm>
            <a:off x="628650" y="1297499"/>
            <a:ext cx="7886700" cy="3263400"/>
          </a:xfrm>
          <a:prstGeom prst="rect">
            <a:avLst/>
          </a:prstGeom>
        </p:spPr>
        <p:txBody>
          <a:bodyPr spcFirstLastPara="1" wrap="square" lIns="0" tIns="34275" rIns="68575" bIns="34275" anchor="t" anchorCtr="0">
            <a:noAutofit/>
          </a:bodyPr>
          <a:lstStyle/>
          <a:p>
            <a:r>
              <a:rPr lang="en" sz="1800" dirty="0">
                <a:sym typeface="Calibri"/>
              </a:rPr>
              <a:t>The simplest form of a process map is a flowchart. </a:t>
            </a:r>
          </a:p>
          <a:p>
            <a:r>
              <a:rPr lang="en" sz="1800" dirty="0">
                <a:sym typeface="Calibri"/>
              </a:rPr>
              <a:t>A flowchart shows a series of steps that lead to a particular outcome.</a:t>
            </a:r>
            <a:endParaRPr sz="1800" dirty="0">
              <a:sym typeface="Calibri"/>
            </a:endParaRPr>
          </a:p>
        </p:txBody>
      </p:sp>
      <p:sp>
        <p:nvSpPr>
          <p:cNvPr id="306" name="Google Shape;306;p51"/>
          <p:cNvSpPr txBox="1">
            <a:spLocks noGrp="1"/>
          </p:cNvSpPr>
          <p:nvPr>
            <p:ph type="title"/>
          </p:nvPr>
        </p:nvSpPr>
        <p:spPr>
          <a:xfrm>
            <a:off x="628650" y="288359"/>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endParaRPr sz="3000" dirty="0">
              <a:latin typeface="Calibri"/>
              <a:ea typeface="Calibri"/>
              <a:cs typeface="Calibri"/>
              <a:sym typeface="Calibri"/>
            </a:endParaRPr>
          </a:p>
          <a:p>
            <a:pPr marL="0" lvl="0" indent="0"/>
            <a:r>
              <a:rPr lang="en" dirty="0">
                <a:sym typeface="Calibri"/>
              </a:rPr>
              <a:t>Examining processes </a:t>
            </a:r>
            <a:endParaRPr dirty="0"/>
          </a:p>
        </p:txBody>
      </p:sp>
      <p:grpSp>
        <p:nvGrpSpPr>
          <p:cNvPr id="2" name="Group 1">
            <a:extLst>
              <a:ext uri="{FF2B5EF4-FFF2-40B4-BE49-F238E27FC236}">
                <a16:creationId xmlns:a16="http://schemas.microsoft.com/office/drawing/2014/main" id="{44765C31-FDDC-412A-AF91-FBEB44AAA2C4}"/>
              </a:ext>
            </a:extLst>
          </p:cNvPr>
          <p:cNvGrpSpPr/>
          <p:nvPr/>
        </p:nvGrpSpPr>
        <p:grpSpPr>
          <a:xfrm>
            <a:off x="627650" y="2486399"/>
            <a:ext cx="7887700" cy="885600"/>
            <a:chOff x="699250" y="2960625"/>
            <a:chExt cx="7887700" cy="885600"/>
          </a:xfrm>
        </p:grpSpPr>
        <p:sp>
          <p:nvSpPr>
            <p:cNvPr id="308" name="Google Shape;308;p51"/>
            <p:cNvSpPr/>
            <p:nvPr/>
          </p:nvSpPr>
          <p:spPr>
            <a:xfrm>
              <a:off x="69925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t>Step 1</a:t>
              </a:r>
              <a:endParaRPr sz="1600" b="1" dirty="0"/>
            </a:p>
          </p:txBody>
        </p:sp>
        <p:sp>
          <p:nvSpPr>
            <p:cNvPr id="309" name="Google Shape;309;p51"/>
            <p:cNvSpPr/>
            <p:nvPr/>
          </p:nvSpPr>
          <p:spPr>
            <a:xfrm>
              <a:off x="215940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Step 2</a:t>
              </a:r>
              <a:endParaRPr sz="1600" b="1"/>
            </a:p>
          </p:txBody>
        </p:sp>
        <p:sp>
          <p:nvSpPr>
            <p:cNvPr id="310" name="Google Shape;310;p51"/>
            <p:cNvSpPr/>
            <p:nvPr/>
          </p:nvSpPr>
          <p:spPr>
            <a:xfrm>
              <a:off x="361955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Step 3</a:t>
              </a:r>
              <a:endParaRPr sz="1600" b="1"/>
            </a:p>
          </p:txBody>
        </p:sp>
        <p:sp>
          <p:nvSpPr>
            <p:cNvPr id="311" name="Google Shape;311;p51"/>
            <p:cNvSpPr/>
            <p:nvPr/>
          </p:nvSpPr>
          <p:spPr>
            <a:xfrm>
              <a:off x="507970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Step 4</a:t>
              </a:r>
              <a:endParaRPr sz="1600" b="1"/>
            </a:p>
          </p:txBody>
        </p:sp>
        <p:sp>
          <p:nvSpPr>
            <p:cNvPr id="312" name="Google Shape;312;p51"/>
            <p:cNvSpPr/>
            <p:nvPr/>
          </p:nvSpPr>
          <p:spPr>
            <a:xfrm>
              <a:off x="7079226" y="2981199"/>
              <a:ext cx="1507724" cy="865025"/>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t>Outcome</a:t>
              </a:r>
              <a:endParaRPr sz="1600" b="1" dirty="0"/>
            </a:p>
          </p:txBody>
        </p:sp>
        <p:sp>
          <p:nvSpPr>
            <p:cNvPr id="313" name="Google Shape;313;p51"/>
            <p:cNvSpPr/>
            <p:nvPr/>
          </p:nvSpPr>
          <p:spPr>
            <a:xfrm>
              <a:off x="1868075" y="3321075"/>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1"/>
            <p:cNvSpPr/>
            <p:nvPr/>
          </p:nvSpPr>
          <p:spPr>
            <a:xfrm>
              <a:off x="3328225" y="3331300"/>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1"/>
            <p:cNvSpPr/>
            <p:nvPr/>
          </p:nvSpPr>
          <p:spPr>
            <a:xfrm>
              <a:off x="4829575" y="3331300"/>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1"/>
            <p:cNvSpPr/>
            <p:nvPr/>
          </p:nvSpPr>
          <p:spPr>
            <a:xfrm>
              <a:off x="6539850" y="3321075"/>
              <a:ext cx="247200" cy="1647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2">
            <a:extLst>
              <a:ext uri="{FF2B5EF4-FFF2-40B4-BE49-F238E27FC236}">
                <a16:creationId xmlns:a16="http://schemas.microsoft.com/office/drawing/2014/main" id="{AA0DB068-9BEF-4A56-B309-0519C7FB9E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51"/>
          <p:cNvSpPr txBox="1">
            <a:spLocks noGrp="1"/>
          </p:cNvSpPr>
          <p:nvPr>
            <p:ph type="body" idx="1"/>
          </p:nvPr>
        </p:nvSpPr>
        <p:spPr>
          <a:xfrm>
            <a:off x="628650" y="1297499"/>
            <a:ext cx="7886700" cy="3263400"/>
          </a:xfrm>
          <a:prstGeom prst="rect">
            <a:avLst/>
          </a:prstGeom>
        </p:spPr>
        <p:txBody>
          <a:bodyPr spcFirstLastPara="1" wrap="square" lIns="0" tIns="34275" rIns="68575" bIns="34275" anchor="t" anchorCtr="0">
            <a:noAutofit/>
          </a:bodyPr>
          <a:lstStyle/>
          <a:p>
            <a:endParaRPr lang="en" sz="1800" dirty="0">
              <a:sym typeface="Calibri"/>
            </a:endParaRPr>
          </a:p>
          <a:p>
            <a:r>
              <a:rPr lang="en" sz="1800" dirty="0">
                <a:sym typeface="Calibri"/>
              </a:rPr>
              <a:t>This is an example flowchart for the writing process.</a:t>
            </a:r>
            <a:endParaRPr lang="en" sz="1800" dirty="0"/>
          </a:p>
        </p:txBody>
      </p:sp>
      <p:sp>
        <p:nvSpPr>
          <p:cNvPr id="306" name="Google Shape;306;p51"/>
          <p:cNvSpPr txBox="1">
            <a:spLocks noGrp="1"/>
          </p:cNvSpPr>
          <p:nvPr>
            <p:ph type="title"/>
          </p:nvPr>
        </p:nvSpPr>
        <p:spPr>
          <a:xfrm>
            <a:off x="628650" y="288359"/>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endParaRPr sz="3000" dirty="0">
              <a:latin typeface="Calibri"/>
              <a:ea typeface="Calibri"/>
              <a:cs typeface="Calibri"/>
              <a:sym typeface="Calibri"/>
            </a:endParaRPr>
          </a:p>
          <a:p>
            <a:pPr marL="0" lvl="0" indent="0"/>
            <a:r>
              <a:rPr lang="en" dirty="0">
                <a:sym typeface="Calibri"/>
              </a:rPr>
              <a:t>Examining processes </a:t>
            </a:r>
            <a:endParaRPr dirty="0"/>
          </a:p>
        </p:txBody>
      </p:sp>
      <p:grpSp>
        <p:nvGrpSpPr>
          <p:cNvPr id="2" name="Group 1">
            <a:extLst>
              <a:ext uri="{FF2B5EF4-FFF2-40B4-BE49-F238E27FC236}">
                <a16:creationId xmlns:a16="http://schemas.microsoft.com/office/drawing/2014/main" id="{44765C31-FDDC-412A-AF91-FBEB44AAA2C4}"/>
              </a:ext>
            </a:extLst>
          </p:cNvPr>
          <p:cNvGrpSpPr/>
          <p:nvPr/>
        </p:nvGrpSpPr>
        <p:grpSpPr>
          <a:xfrm>
            <a:off x="627650" y="2486399"/>
            <a:ext cx="7887700" cy="885600"/>
            <a:chOff x="699250" y="2960625"/>
            <a:chExt cx="7887700" cy="885600"/>
          </a:xfrm>
        </p:grpSpPr>
        <p:sp>
          <p:nvSpPr>
            <p:cNvPr id="308" name="Google Shape;308;p51"/>
            <p:cNvSpPr/>
            <p:nvPr/>
          </p:nvSpPr>
          <p:spPr>
            <a:xfrm>
              <a:off x="69925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t>Select a topic</a:t>
              </a:r>
              <a:endParaRPr sz="1600" b="1" dirty="0"/>
            </a:p>
          </p:txBody>
        </p:sp>
        <p:sp>
          <p:nvSpPr>
            <p:cNvPr id="309" name="Google Shape;309;p51"/>
            <p:cNvSpPr/>
            <p:nvPr/>
          </p:nvSpPr>
          <p:spPr>
            <a:xfrm>
              <a:off x="215940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t>Plan and outline</a:t>
              </a:r>
              <a:endParaRPr sz="1600" b="1" dirty="0"/>
            </a:p>
          </p:txBody>
        </p:sp>
        <p:sp>
          <p:nvSpPr>
            <p:cNvPr id="310" name="Google Shape;310;p51"/>
            <p:cNvSpPr/>
            <p:nvPr/>
          </p:nvSpPr>
          <p:spPr>
            <a:xfrm>
              <a:off x="361955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t>Write first draft</a:t>
              </a:r>
              <a:endParaRPr sz="1600" b="1" dirty="0"/>
            </a:p>
          </p:txBody>
        </p:sp>
        <p:sp>
          <p:nvSpPr>
            <p:cNvPr id="311" name="Google Shape;311;p51"/>
            <p:cNvSpPr/>
            <p:nvPr/>
          </p:nvSpPr>
          <p:spPr>
            <a:xfrm>
              <a:off x="5079700" y="2960625"/>
              <a:ext cx="1071000" cy="8856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t>Revise and edit</a:t>
              </a:r>
              <a:endParaRPr sz="1600" b="1" dirty="0"/>
            </a:p>
          </p:txBody>
        </p:sp>
        <p:sp>
          <p:nvSpPr>
            <p:cNvPr id="312" name="Google Shape;312;p51"/>
            <p:cNvSpPr/>
            <p:nvPr/>
          </p:nvSpPr>
          <p:spPr>
            <a:xfrm>
              <a:off x="7079226" y="2981199"/>
              <a:ext cx="1507724" cy="865025"/>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t>Publish your writing</a:t>
              </a:r>
              <a:endParaRPr lang="en-US" sz="1600" b="1" dirty="0"/>
            </a:p>
          </p:txBody>
        </p:sp>
        <p:sp>
          <p:nvSpPr>
            <p:cNvPr id="313" name="Google Shape;313;p51"/>
            <p:cNvSpPr/>
            <p:nvPr/>
          </p:nvSpPr>
          <p:spPr>
            <a:xfrm>
              <a:off x="1868075" y="3321075"/>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1"/>
            <p:cNvSpPr/>
            <p:nvPr/>
          </p:nvSpPr>
          <p:spPr>
            <a:xfrm>
              <a:off x="3328225" y="3331300"/>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1"/>
            <p:cNvSpPr/>
            <p:nvPr/>
          </p:nvSpPr>
          <p:spPr>
            <a:xfrm>
              <a:off x="4829575" y="3331300"/>
              <a:ext cx="193500" cy="164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1"/>
            <p:cNvSpPr/>
            <p:nvPr/>
          </p:nvSpPr>
          <p:spPr>
            <a:xfrm>
              <a:off x="6539850" y="3321075"/>
              <a:ext cx="247200" cy="1647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2">
            <a:extLst>
              <a:ext uri="{FF2B5EF4-FFF2-40B4-BE49-F238E27FC236}">
                <a16:creationId xmlns:a16="http://schemas.microsoft.com/office/drawing/2014/main" id="{AA0DB068-9BEF-4A56-B309-0519C7FB9E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033839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52"/>
          <p:cNvSpPr txBox="1">
            <a:spLocks noGrp="1"/>
          </p:cNvSpPr>
          <p:nvPr>
            <p:ph type="body" idx="1"/>
          </p:nvPr>
        </p:nvSpPr>
        <p:spPr>
          <a:xfrm>
            <a:off x="628650" y="1145100"/>
            <a:ext cx="7886700" cy="3724996"/>
          </a:xfrm>
          <a:prstGeom prst="rect">
            <a:avLst/>
          </a:prstGeom>
        </p:spPr>
        <p:txBody>
          <a:bodyPr spcFirstLastPara="1" wrap="square" lIns="0" tIns="34275" rIns="68575" bIns="34275" anchor="t" anchorCtr="0">
            <a:noAutofit/>
          </a:bodyPr>
          <a:lstStyle/>
          <a:p>
            <a:pPr lvl="0"/>
            <a:r>
              <a:rPr lang="en-US" sz="1800" dirty="0">
                <a:sym typeface="Calibri"/>
              </a:rPr>
              <a:t>To examine all the steps in a process, you map out all the steps that you go through, noting any important transitions and decision points.</a:t>
            </a:r>
          </a:p>
          <a:p>
            <a:r>
              <a:rPr lang="en" sz="1800" dirty="0">
                <a:sym typeface="Calibri"/>
              </a:rPr>
              <a:t>Having multiple people compare individual process maps can identify practices that are shared and where additional steps exist.</a:t>
            </a:r>
            <a:endParaRPr lang="en" sz="1800" dirty="0"/>
          </a:p>
          <a:p>
            <a:pPr lvl="0"/>
            <a:r>
              <a:rPr lang="en" sz="1800" dirty="0">
                <a:sym typeface="Calibri"/>
              </a:rPr>
              <a:t>Examining your processes can also help you to identify:</a:t>
            </a:r>
            <a:endParaRPr sz="1800" dirty="0"/>
          </a:p>
          <a:p>
            <a:pPr marL="514350" lvl="0" indent="-285750">
              <a:buClr>
                <a:schemeClr val="accent6">
                  <a:lumMod val="75000"/>
                </a:schemeClr>
              </a:buClr>
              <a:buSzPct val="100000"/>
              <a:buFont typeface="Arial" panose="020B0604020202020204" pitchFamily="34" charset="0"/>
              <a:buChar char="•"/>
            </a:pPr>
            <a:r>
              <a:rPr lang="en" sz="1800" dirty="0">
                <a:sym typeface="Calibri"/>
              </a:rPr>
              <a:t>Steps that should happen but do</a:t>
            </a:r>
            <a:r>
              <a:rPr lang="en-US" sz="1800" dirty="0">
                <a:sym typeface="Calibri"/>
              </a:rPr>
              <a:t> not.</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Steps that take excessive time.</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Steps that are particularly complex or difficult.</a:t>
            </a:r>
            <a:endParaRPr sz="1800" dirty="0">
              <a:sym typeface="Calibri"/>
            </a:endParaRPr>
          </a:p>
          <a:p>
            <a:pPr marL="514350" lvl="0" indent="-285750">
              <a:buClr>
                <a:schemeClr val="accent6">
                  <a:lumMod val="75000"/>
                </a:schemeClr>
              </a:buClr>
              <a:buSzPct val="100000"/>
              <a:buFont typeface="Arial" panose="020B0604020202020204" pitchFamily="34" charset="0"/>
              <a:buChar char="•"/>
            </a:pPr>
            <a:r>
              <a:rPr lang="en" sz="1800" dirty="0">
                <a:sym typeface="Calibri"/>
              </a:rPr>
              <a:t>Places where the process bottlenecks.</a:t>
            </a:r>
            <a:endParaRPr sz="1800" b="0" dirty="0">
              <a:solidFill>
                <a:schemeClr val="dk2"/>
              </a:solidFill>
              <a:latin typeface="Calibri"/>
              <a:ea typeface="Calibri"/>
              <a:cs typeface="Calibri"/>
              <a:sym typeface="Calibri"/>
            </a:endParaRPr>
          </a:p>
          <a:p>
            <a:pPr marL="0" lvl="0" indent="0" algn="l" rtl="0">
              <a:spcBef>
                <a:spcPts val="0"/>
              </a:spcBef>
              <a:spcAft>
                <a:spcPts val="0"/>
              </a:spcAft>
              <a:buNone/>
            </a:pPr>
            <a:endParaRPr sz="1800" b="0" dirty="0">
              <a:solidFill>
                <a:schemeClr val="dk2"/>
              </a:solidFill>
              <a:latin typeface="Calibri"/>
              <a:ea typeface="Calibri"/>
              <a:cs typeface="Calibri"/>
              <a:sym typeface="Calibri"/>
            </a:endParaRPr>
          </a:p>
        </p:txBody>
      </p:sp>
      <p:sp>
        <p:nvSpPr>
          <p:cNvPr id="321" name="Google Shape;321;p52"/>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Examining processes  </a:t>
            </a:r>
            <a:endParaRPr dirty="0">
              <a:latin typeface="Arial" panose="020B0604020202020204" pitchFamily="34" charset="0"/>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D7EAFCBC-04AC-4CDB-9AB6-6F3AA239E4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53"/>
          <p:cNvSpPr txBox="1">
            <a:spLocks noGrp="1"/>
          </p:cNvSpPr>
          <p:nvPr>
            <p:ph type="body" idx="1"/>
          </p:nvPr>
        </p:nvSpPr>
        <p:spPr>
          <a:xfrm>
            <a:off x="628650" y="1538719"/>
            <a:ext cx="7886700" cy="3263400"/>
          </a:xfrm>
          <a:prstGeom prst="rect">
            <a:avLst/>
          </a:prstGeom>
        </p:spPr>
        <p:txBody>
          <a:bodyPr spcFirstLastPara="1" wrap="square" lIns="0" tIns="34275" rIns="68575" bIns="34275" anchor="t" anchorCtr="0">
            <a:noAutofit/>
          </a:bodyPr>
          <a:lstStyle/>
          <a:p>
            <a:pPr>
              <a:spcBef>
                <a:spcPts val="0"/>
              </a:spcBef>
            </a:pPr>
            <a:r>
              <a:rPr lang="en" b="0" dirty="0">
                <a:sym typeface="Calibri"/>
              </a:rPr>
              <a:t>What are some processes that you want to examine more closely within the part of your system you are investigating (e.g., lesson planning, peer observation) ? </a:t>
            </a:r>
            <a:endParaRPr lang="en-US" b="0" dirty="0"/>
          </a:p>
          <a:p>
            <a:pPr>
              <a:spcBef>
                <a:spcPts val="0"/>
              </a:spcBef>
            </a:pPr>
            <a:endParaRPr b="0" dirty="0"/>
          </a:p>
          <a:p>
            <a:pPr>
              <a:spcBef>
                <a:spcPts val="0"/>
              </a:spcBef>
            </a:pPr>
            <a:r>
              <a:rPr lang="en" b="0" dirty="0">
                <a:sym typeface="Calibri"/>
              </a:rPr>
              <a:t>Can you think of some processes that are not done consistently and could be improved? </a:t>
            </a:r>
            <a:endParaRPr dirty="0">
              <a:sym typeface="Calibri"/>
            </a:endParaRPr>
          </a:p>
          <a:p>
            <a:pPr>
              <a:spcBef>
                <a:spcPts val="0"/>
              </a:spcBef>
            </a:pPr>
            <a:endParaRPr dirty="0">
              <a:sym typeface="Calibri"/>
            </a:endParaRPr>
          </a:p>
          <a:p>
            <a:pPr>
              <a:spcBef>
                <a:spcPts val="0"/>
              </a:spcBef>
            </a:pPr>
            <a:r>
              <a:rPr lang="en" b="0" dirty="0">
                <a:sym typeface="Calibri"/>
              </a:rPr>
              <a:t>Can you think of any processes that are hard not to do or are hardwired into how you do business? </a:t>
            </a:r>
            <a:r>
              <a:rPr lang="en-US" b="0" dirty="0"/>
              <a:t>How do you think they got that way? Are they producing the outcomes you want?  </a:t>
            </a:r>
            <a:endParaRPr sz="2000" b="0" dirty="0">
              <a:solidFill>
                <a:schemeClr val="dk2"/>
              </a:solidFill>
              <a:latin typeface="Calibri"/>
              <a:ea typeface="Calibri"/>
              <a:cs typeface="Calibri"/>
              <a:sym typeface="Calibri"/>
            </a:endParaRPr>
          </a:p>
          <a:p>
            <a:pPr marL="0" lvl="0" indent="0" algn="l" rtl="0">
              <a:spcBef>
                <a:spcPts val="0"/>
              </a:spcBef>
              <a:spcAft>
                <a:spcPts val="0"/>
              </a:spcAft>
              <a:buNone/>
            </a:pPr>
            <a:endParaRPr sz="2000" b="0" dirty="0">
              <a:solidFill>
                <a:schemeClr val="dk2"/>
              </a:solidFill>
              <a:latin typeface="Calibri"/>
              <a:ea typeface="Calibri"/>
              <a:cs typeface="Calibri"/>
              <a:sym typeface="Calibri"/>
            </a:endParaRPr>
          </a:p>
          <a:p>
            <a:pPr marL="0" lvl="0" indent="0" algn="l" rtl="0">
              <a:spcBef>
                <a:spcPts val="0"/>
              </a:spcBef>
              <a:spcAft>
                <a:spcPts val="0"/>
              </a:spcAft>
              <a:buNone/>
            </a:pPr>
            <a:endParaRPr sz="2000" b="0" dirty="0">
              <a:solidFill>
                <a:schemeClr val="dk2"/>
              </a:solidFill>
              <a:latin typeface="Calibri"/>
              <a:ea typeface="Calibri"/>
              <a:cs typeface="Calibri"/>
              <a:sym typeface="Calibri"/>
            </a:endParaRPr>
          </a:p>
        </p:txBody>
      </p:sp>
      <p:sp>
        <p:nvSpPr>
          <p:cNvPr id="327" name="Google Shape;327;p53"/>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latin typeface="Arial" panose="020B0604020202020204" pitchFamily="34" charset="0"/>
                <a:cs typeface="Arial" panose="020B0604020202020204" pitchFamily="34" charset="0"/>
                <a:sym typeface="Calibri"/>
              </a:rPr>
              <a:t>Self-reflection</a:t>
            </a:r>
            <a:endParaRPr dirty="0">
              <a:latin typeface="Arial" panose="020B0604020202020204" pitchFamily="34" charset="0"/>
              <a:cs typeface="Arial" panose="020B0604020202020204" pitchFamily="34" charset="0"/>
              <a:sym typeface="Calibri"/>
            </a:endParaRPr>
          </a:p>
        </p:txBody>
      </p:sp>
      <p:pic>
        <p:nvPicPr>
          <p:cNvPr id="5" name="Google Shape;344;p53">
            <a:extLst>
              <a:ext uri="{FF2B5EF4-FFF2-40B4-BE49-F238E27FC236}">
                <a16:creationId xmlns:a16="http://schemas.microsoft.com/office/drawing/2014/main" id="{C6ADB95B-7704-45D6-9284-98B978ABDD98}"/>
              </a:ext>
            </a:extLst>
          </p:cNvPr>
          <p:cNvPicPr preferRelativeResize="0"/>
          <p:nvPr/>
        </p:nvPicPr>
        <p:blipFill>
          <a:blip r:embed="rId3"/>
          <a:stretch>
            <a:fillRect/>
          </a:stretch>
        </p:blipFill>
        <p:spPr>
          <a:xfrm>
            <a:off x="7029292" y="-28224"/>
            <a:ext cx="1838087" cy="1598336"/>
          </a:xfrm>
          <a:prstGeom prst="rect">
            <a:avLst/>
          </a:prstGeom>
          <a:noFill/>
          <a:ln>
            <a:noFill/>
          </a:ln>
        </p:spPr>
      </p:pic>
      <p:sp>
        <p:nvSpPr>
          <p:cNvPr id="2" name="Slide Number Placeholder 1">
            <a:extLst>
              <a:ext uri="{FF2B5EF4-FFF2-40B4-BE49-F238E27FC236}">
                <a16:creationId xmlns:a16="http://schemas.microsoft.com/office/drawing/2014/main" id="{43DDAB49-2AD9-4FA7-9402-9B9F2076BC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A2BE-F719-8E4F-8205-10CF0A169E03}"/>
              </a:ext>
            </a:extLst>
          </p:cNvPr>
          <p:cNvSpPr>
            <a:spLocks noGrp="1"/>
          </p:cNvSpPr>
          <p:nvPr>
            <p:ph type="title"/>
          </p:nvPr>
        </p:nvSpPr>
        <p:spPr/>
        <p:txBody>
          <a:bodyPr/>
          <a:lstStyle/>
          <a:p>
            <a:r>
              <a:rPr lang="en-US" sz="6000" dirty="0"/>
              <a:t>Welcome</a:t>
            </a:r>
          </a:p>
        </p:txBody>
      </p:sp>
      <p:sp>
        <p:nvSpPr>
          <p:cNvPr id="3" name="Slide Number Placeholder 2">
            <a:extLst>
              <a:ext uri="{FF2B5EF4-FFF2-40B4-BE49-F238E27FC236}">
                <a16:creationId xmlns:a16="http://schemas.microsoft.com/office/drawing/2014/main" id="{89D7D4C3-FD21-4860-8A46-5FB3790275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61551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1B90-B015-734B-B884-CF4860C0B9C0}"/>
              </a:ext>
            </a:extLst>
          </p:cNvPr>
          <p:cNvSpPr>
            <a:spLocks noGrp="1"/>
          </p:cNvSpPr>
          <p:nvPr>
            <p:ph type="title"/>
          </p:nvPr>
        </p:nvSpPr>
        <p:spPr/>
        <p:txBody>
          <a:bodyPr/>
          <a:lstStyle/>
          <a:p>
            <a:r>
              <a:rPr lang="en-US" sz="3600" dirty="0"/>
              <a:t>3. Empathy interviews</a:t>
            </a:r>
          </a:p>
        </p:txBody>
      </p:sp>
      <p:sp>
        <p:nvSpPr>
          <p:cNvPr id="4" name="Slide Number Placeholder 3">
            <a:extLst>
              <a:ext uri="{FF2B5EF4-FFF2-40B4-BE49-F238E27FC236}">
                <a16:creationId xmlns:a16="http://schemas.microsoft.com/office/drawing/2014/main" id="{FB6FD488-6291-2941-A399-2B75B19A6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14382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55"/>
          <p:cNvSpPr txBox="1">
            <a:spLocks noGrp="1"/>
          </p:cNvSpPr>
          <p:nvPr>
            <p:ph type="body" idx="1"/>
          </p:nvPr>
        </p:nvSpPr>
        <p:spPr>
          <a:xfrm>
            <a:off x="628650" y="1506197"/>
            <a:ext cx="7886700" cy="3263400"/>
          </a:xfrm>
          <a:prstGeom prst="rect">
            <a:avLst/>
          </a:prstGeom>
        </p:spPr>
        <p:txBody>
          <a:bodyPr spcFirstLastPara="1" wrap="square" lIns="0" tIns="34275" rIns="68575" bIns="34275" anchor="t" anchorCtr="0">
            <a:noAutofit/>
          </a:bodyPr>
          <a:lstStyle/>
          <a:p>
            <a:pPr lvl="0"/>
            <a:r>
              <a:rPr lang="en" dirty="0">
                <a:sym typeface="Calibri"/>
              </a:rPr>
              <a:t>Individuals in your community have information to share that would help you better understand your needs.</a:t>
            </a:r>
            <a:endParaRPr dirty="0">
              <a:sym typeface="Calibri"/>
            </a:endParaRPr>
          </a:p>
          <a:p>
            <a:pPr lvl="0">
              <a:spcBef>
                <a:spcPts val="1200"/>
              </a:spcBef>
            </a:pPr>
            <a:r>
              <a:rPr lang="en" dirty="0">
                <a:sym typeface="Calibri"/>
              </a:rPr>
              <a:t>You can collect these data by …</a:t>
            </a:r>
            <a:endParaRPr dirty="0">
              <a:sym typeface="Calibri"/>
            </a:endParaRPr>
          </a:p>
          <a:p>
            <a:pPr marL="571500" lvl="0" indent="-342900">
              <a:buFont typeface="Arial" panose="020B0604020202020204" pitchFamily="34" charset="0"/>
              <a:buChar char="•"/>
            </a:pPr>
            <a:r>
              <a:rPr lang="en" dirty="0">
                <a:sym typeface="Calibri"/>
              </a:rPr>
              <a:t>Surveying your community.</a:t>
            </a:r>
            <a:endParaRPr dirty="0">
              <a:sym typeface="Calibri"/>
            </a:endParaRPr>
          </a:p>
          <a:p>
            <a:pPr marL="571500" lvl="0" indent="-342900">
              <a:buFont typeface="Arial" panose="020B0604020202020204" pitchFamily="34" charset="0"/>
              <a:buChar char="•"/>
            </a:pPr>
            <a:r>
              <a:rPr lang="en" dirty="0">
                <a:sym typeface="Calibri"/>
              </a:rPr>
              <a:t>Talking to individuals using empathy interviews to better understand their experience in this part of your system.</a:t>
            </a:r>
            <a:endParaRPr dirty="0">
              <a:sym typeface="Calibri"/>
            </a:endParaRPr>
          </a:p>
          <a:p>
            <a:pPr marL="0" lvl="0" indent="0" algn="l" rtl="0">
              <a:spcBef>
                <a:spcPts val="800"/>
              </a:spcBef>
              <a:spcAft>
                <a:spcPts val="0"/>
              </a:spcAft>
              <a:buNone/>
            </a:pPr>
            <a:endParaRPr sz="2000" dirty="0">
              <a:solidFill>
                <a:srgbClr val="424DA3"/>
              </a:solidFill>
              <a:latin typeface="Calibri"/>
              <a:ea typeface="Calibri"/>
              <a:cs typeface="Calibri"/>
              <a:sym typeface="Calibri"/>
            </a:endParaRPr>
          </a:p>
          <a:p>
            <a:pPr marL="0" lvl="0" indent="0" algn="l" rtl="0">
              <a:spcBef>
                <a:spcPts val="800"/>
              </a:spcBef>
              <a:spcAft>
                <a:spcPts val="500"/>
              </a:spcAft>
              <a:buNone/>
            </a:pPr>
            <a:endParaRPr sz="3000" dirty="0">
              <a:latin typeface="Gill Sans"/>
              <a:ea typeface="Gill Sans"/>
              <a:cs typeface="Gill Sans"/>
              <a:sym typeface="Gill Sans"/>
            </a:endParaRPr>
          </a:p>
        </p:txBody>
      </p:sp>
      <p:sp>
        <p:nvSpPr>
          <p:cNvPr id="339" name="Google Shape;339;p55"/>
          <p:cNvSpPr txBox="1">
            <a:spLocks noGrp="1"/>
          </p:cNvSpPr>
          <p:nvPr>
            <p:ph type="title"/>
          </p:nvPr>
        </p:nvSpPr>
        <p:spPr>
          <a:xfrm>
            <a:off x="628650" y="410822"/>
            <a:ext cx="7886700" cy="994200"/>
          </a:xfrm>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Collecting needs assessment data from stakeholders</a:t>
            </a:r>
            <a:endParaRPr dirty="0"/>
          </a:p>
        </p:txBody>
      </p:sp>
      <p:sp>
        <p:nvSpPr>
          <p:cNvPr id="2" name="Slide Number Placeholder 1">
            <a:extLst>
              <a:ext uri="{FF2B5EF4-FFF2-40B4-BE49-F238E27FC236}">
                <a16:creationId xmlns:a16="http://schemas.microsoft.com/office/drawing/2014/main" id="{8E906019-B9A8-4FB2-BEC2-E94F90B2F3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56"/>
          <p:cNvSpPr txBox="1">
            <a:spLocks noGrp="1"/>
          </p:cNvSpPr>
          <p:nvPr>
            <p:ph type="body" idx="1"/>
          </p:nvPr>
        </p:nvSpPr>
        <p:spPr>
          <a:xfrm>
            <a:off x="628650" y="1834349"/>
            <a:ext cx="7886700" cy="2798400"/>
          </a:xfrm>
          <a:prstGeom prst="rect">
            <a:avLst/>
          </a:prstGeom>
        </p:spPr>
        <p:txBody>
          <a:bodyPr spcFirstLastPara="1" wrap="square" lIns="0" tIns="34275" rIns="68575" bIns="34275" anchor="t" anchorCtr="0">
            <a:noAutofit/>
          </a:bodyPr>
          <a:lstStyle/>
          <a:p>
            <a:pPr>
              <a:spcAft>
                <a:spcPts val="500"/>
              </a:spcAft>
            </a:pPr>
            <a:r>
              <a:rPr lang="en" dirty="0">
                <a:sym typeface="Calibri"/>
              </a:rPr>
              <a:t>What are some of the problems a principal or a group of teachers that you support may be experiencing? What are your current methods for understanding the problem and supporting them?</a:t>
            </a:r>
            <a:endParaRPr lang="en" dirty="0"/>
          </a:p>
        </p:txBody>
      </p:sp>
      <p:sp>
        <p:nvSpPr>
          <p:cNvPr id="345" name="Google Shape;345;p56"/>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Self-reflection</a:t>
            </a:r>
            <a:endParaRPr dirty="0"/>
          </a:p>
        </p:txBody>
      </p:sp>
      <p:pic>
        <p:nvPicPr>
          <p:cNvPr id="5" name="Google Shape;344;p53">
            <a:extLst>
              <a:ext uri="{FF2B5EF4-FFF2-40B4-BE49-F238E27FC236}">
                <a16:creationId xmlns:a16="http://schemas.microsoft.com/office/drawing/2014/main" id="{94B4B884-BB0B-49DD-B8B4-EC4AA8979BB1}"/>
              </a:ext>
            </a:extLst>
          </p:cNvPr>
          <p:cNvPicPr preferRelativeResize="0"/>
          <p:nvPr/>
        </p:nvPicPr>
        <p:blipFill>
          <a:blip r:embed="rId3"/>
          <a:stretch>
            <a:fillRect/>
          </a:stretch>
        </p:blipFill>
        <p:spPr>
          <a:xfrm>
            <a:off x="7029292" y="-28224"/>
            <a:ext cx="1838087" cy="1598336"/>
          </a:xfrm>
          <a:prstGeom prst="rect">
            <a:avLst/>
          </a:prstGeom>
          <a:noFill/>
          <a:ln>
            <a:noFill/>
          </a:ln>
        </p:spPr>
      </p:pic>
      <p:sp>
        <p:nvSpPr>
          <p:cNvPr id="2" name="Slide Number Placeholder 1">
            <a:extLst>
              <a:ext uri="{FF2B5EF4-FFF2-40B4-BE49-F238E27FC236}">
                <a16:creationId xmlns:a16="http://schemas.microsoft.com/office/drawing/2014/main" id="{B4979FC8-6F7A-4CCD-BC39-08B4DB82A6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58"/>
          <p:cNvSpPr txBox="1">
            <a:spLocks noGrp="1"/>
          </p:cNvSpPr>
          <p:nvPr>
            <p:ph type="body" idx="1"/>
          </p:nvPr>
        </p:nvSpPr>
        <p:spPr>
          <a:xfrm>
            <a:off x="685585" y="1019254"/>
            <a:ext cx="7772830" cy="3263400"/>
          </a:xfrm>
          <a:prstGeom prst="rect">
            <a:avLst/>
          </a:prstGeom>
        </p:spPr>
        <p:txBody>
          <a:bodyPr spcFirstLastPara="1" wrap="square" lIns="0" tIns="34275" rIns="68575" bIns="34275" anchor="t" anchorCtr="0">
            <a:noAutofit/>
          </a:bodyPr>
          <a:lstStyle/>
          <a:p>
            <a:r>
              <a:rPr lang="en" dirty="0">
                <a:sym typeface="Calibri"/>
              </a:rPr>
              <a:t>Stakeholder engagement is a cornerstone of any planning process. Empathy interviews can help you better understand and connect with the school community you are serving by …</a:t>
            </a:r>
            <a:endParaRPr dirty="0">
              <a:sym typeface="Calibri"/>
            </a:endParaRPr>
          </a:p>
          <a:p>
            <a:pPr marL="571500" indent="-342900">
              <a:buFont typeface="Arial" panose="020B0604020202020204" pitchFamily="34" charset="0"/>
              <a:buChar char="•"/>
            </a:pPr>
            <a:r>
              <a:rPr lang="en" dirty="0">
                <a:sym typeface="Calibri"/>
              </a:rPr>
              <a:t>Seeing a system through the eyes of the individuals who experience it.</a:t>
            </a:r>
            <a:endParaRPr dirty="0">
              <a:sym typeface="Calibri"/>
            </a:endParaRPr>
          </a:p>
          <a:p>
            <a:pPr marL="571500" indent="-342900">
              <a:buFont typeface="Arial" panose="020B0604020202020204" pitchFamily="34" charset="0"/>
              <a:buChar char="•"/>
            </a:pPr>
            <a:r>
              <a:rPr lang="en" dirty="0">
                <a:sym typeface="Calibri"/>
              </a:rPr>
              <a:t>Listening to the expressed needs (and beginning to discover latent needs).</a:t>
            </a:r>
            <a:endParaRPr dirty="0">
              <a:sym typeface="Calibri"/>
            </a:endParaRPr>
          </a:p>
          <a:p>
            <a:pPr marL="571500" indent="-342900">
              <a:buFont typeface="Arial" panose="020B0604020202020204" pitchFamily="34" charset="0"/>
              <a:buChar char="•"/>
            </a:pPr>
            <a:r>
              <a:rPr lang="en" dirty="0">
                <a:sym typeface="Calibri"/>
              </a:rPr>
              <a:t>Hearing multiple perspectives about similar issues.</a:t>
            </a:r>
            <a:endParaRPr dirty="0">
              <a:sym typeface="Calibri"/>
            </a:endParaRPr>
          </a:p>
          <a:p>
            <a:pPr marL="571500" indent="-342900">
              <a:buFont typeface="Arial" panose="020B0604020202020204" pitchFamily="34" charset="0"/>
              <a:buChar char="•"/>
            </a:pPr>
            <a:r>
              <a:rPr lang="en" dirty="0">
                <a:sym typeface="Calibri"/>
              </a:rPr>
              <a:t>Challenging your assumptions and </a:t>
            </a:r>
            <a:br>
              <a:rPr lang="en" dirty="0">
                <a:sym typeface="Calibri"/>
              </a:rPr>
            </a:br>
            <a:r>
              <a:rPr lang="en" dirty="0">
                <a:sym typeface="Calibri"/>
              </a:rPr>
              <a:t>reserving judgment.</a:t>
            </a:r>
            <a:endParaRPr dirty="0">
              <a:sym typeface="Calibri"/>
            </a:endParaRPr>
          </a:p>
        </p:txBody>
      </p:sp>
      <p:sp>
        <p:nvSpPr>
          <p:cNvPr id="359" name="Google Shape;359;p58"/>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Why empathy interviews?</a:t>
            </a:r>
            <a:endParaRPr dirty="0"/>
          </a:p>
        </p:txBody>
      </p:sp>
      <p:sp>
        <p:nvSpPr>
          <p:cNvPr id="2" name="Slide Number Placeholder 1">
            <a:extLst>
              <a:ext uri="{FF2B5EF4-FFF2-40B4-BE49-F238E27FC236}">
                <a16:creationId xmlns:a16="http://schemas.microsoft.com/office/drawing/2014/main" id="{32920AAE-DD9E-44A6-A66A-768AE24CBC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59"/>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An empathy interview uses humble inquiry to help to understand the experiences, feelings, and needs of others.</a:t>
            </a:r>
            <a:endParaRPr dirty="0">
              <a:sym typeface="Calibri"/>
            </a:endParaRPr>
          </a:p>
        </p:txBody>
      </p:sp>
      <p:sp>
        <p:nvSpPr>
          <p:cNvPr id="366" name="Google Shape;366;p59"/>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Empathy interviews</a:t>
            </a:r>
            <a:endParaRPr dirty="0"/>
          </a:p>
        </p:txBody>
      </p:sp>
      <p:sp>
        <p:nvSpPr>
          <p:cNvPr id="2" name="Slide Number Placeholder 1">
            <a:extLst>
              <a:ext uri="{FF2B5EF4-FFF2-40B4-BE49-F238E27FC236}">
                <a16:creationId xmlns:a16="http://schemas.microsoft.com/office/drawing/2014/main" id="{194EF07D-7100-414F-90CF-13502E046D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6" name="Google Shape;479;p66">
            <a:extLst>
              <a:ext uri="{FF2B5EF4-FFF2-40B4-BE49-F238E27FC236}">
                <a16:creationId xmlns:a16="http://schemas.microsoft.com/office/drawing/2014/main" id="{40626F29-ADC9-428C-B3DE-8C7CA1CF4A2C}"/>
              </a:ext>
            </a:extLst>
          </p:cNvPr>
          <p:cNvSpPr txBox="1">
            <a:spLocks noGrp="1"/>
          </p:cNvSpPr>
          <p:nvPr>
            <p:ph type="body" idx="1"/>
          </p:nvPr>
        </p:nvSpPr>
        <p:spPr>
          <a:xfrm>
            <a:off x="1288650" y="1324375"/>
            <a:ext cx="6566700" cy="2166300"/>
          </a:xfrm>
          <a:prstGeom prst="rect">
            <a:avLst/>
          </a:prstGeom>
          <a:solidFill>
            <a:srgbClr val="72BD89"/>
          </a:solidFill>
        </p:spPr>
        <p:txBody>
          <a:bodyPr spcFirstLastPara="1" wrap="square" lIns="0" tIns="34275" rIns="68575" bIns="34275" anchor="ctr" anchorCtr="0">
            <a:noAutofit/>
          </a:bodyPr>
          <a:lstStyle/>
          <a:p>
            <a:pPr algn="ctr">
              <a:lnSpc>
                <a:spcPct val="107000"/>
              </a:lnSpc>
              <a:spcBef>
                <a:spcPts val="0"/>
              </a:spcBef>
            </a:pPr>
            <a:r>
              <a:rPr lang="en-US" i="1" dirty="0">
                <a:solidFill>
                  <a:schemeClr val="lt1"/>
                </a:solidFill>
              </a:rPr>
              <a:t>“Asking questions you don’t have the answer to … bolstered by an attitude of curiosity and genuine </a:t>
            </a:r>
          </a:p>
          <a:p>
            <a:pPr algn="ctr">
              <a:lnSpc>
                <a:spcPct val="107000"/>
              </a:lnSpc>
              <a:spcBef>
                <a:spcPts val="0"/>
              </a:spcBef>
            </a:pPr>
            <a:r>
              <a:rPr lang="en-US" i="1" dirty="0">
                <a:solidFill>
                  <a:schemeClr val="lt1"/>
                </a:solidFill>
              </a:rPr>
              <a:t>interest in the other person.”</a:t>
            </a:r>
          </a:p>
          <a:p>
            <a:pPr lvl="0" algn="r">
              <a:spcAft>
                <a:spcPts val="500"/>
              </a:spcAft>
            </a:pPr>
            <a:r>
              <a:rPr lang="en-US" sz="1800" b="0" i="1" dirty="0">
                <a:solidFill>
                  <a:schemeClr val="lt1"/>
                </a:solidFill>
                <a:latin typeface="Calibri" panose="020F0502020204030204" pitchFamily="34" charset="0"/>
                <a:cs typeface="Calibri" panose="020F0502020204030204" pitchFamily="34" charset="0"/>
              </a:rPr>
              <a:t>̶ </a:t>
            </a:r>
            <a:r>
              <a:rPr lang="en-US" sz="1800" b="0" dirty="0">
                <a:solidFill>
                  <a:schemeClr val="lt1"/>
                </a:solidFill>
              </a:rPr>
              <a:t>Edgar H. Schein</a:t>
            </a:r>
          </a:p>
        </p:txBody>
      </p:sp>
      <p:sp>
        <p:nvSpPr>
          <p:cNvPr id="373" name="Google Shape;373;p60"/>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t>Humble inquiry is ...</a:t>
            </a:r>
            <a:endParaRPr dirty="0"/>
          </a:p>
        </p:txBody>
      </p:sp>
      <p:sp>
        <p:nvSpPr>
          <p:cNvPr id="2" name="Slide Number Placeholder 1">
            <a:extLst>
              <a:ext uri="{FF2B5EF4-FFF2-40B4-BE49-F238E27FC236}">
                <a16:creationId xmlns:a16="http://schemas.microsoft.com/office/drawing/2014/main" id="{DDB2EECD-61C1-45BB-8B3B-C11AAEC7BD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61" descr="Macintosh HD:Users:spark:Desktop:interview.tiff"/>
          <p:cNvPicPr preferRelativeResize="0"/>
          <p:nvPr/>
        </p:nvPicPr>
        <p:blipFill rotWithShape="1">
          <a:blip r:embed="rId3">
            <a:alphaModFix/>
          </a:blip>
          <a:srcRect/>
          <a:stretch/>
        </p:blipFill>
        <p:spPr>
          <a:xfrm>
            <a:off x="317379" y="1098069"/>
            <a:ext cx="6783775" cy="3623906"/>
          </a:xfrm>
          <a:prstGeom prst="rect">
            <a:avLst/>
          </a:prstGeom>
          <a:noFill/>
          <a:ln>
            <a:noFill/>
          </a:ln>
        </p:spPr>
      </p:pic>
      <p:sp>
        <p:nvSpPr>
          <p:cNvPr id="382" name="Google Shape;382;p61"/>
          <p:cNvSpPr txBox="1"/>
          <p:nvPr/>
        </p:nvSpPr>
        <p:spPr>
          <a:xfrm>
            <a:off x="5713600" y="4783325"/>
            <a:ext cx="33066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Visual adapted from Michael Barry, Point Forward</a:t>
            </a:r>
            <a:endParaRPr sz="1000" dirty="0">
              <a:solidFill>
                <a:srgbClr val="FFFFFF"/>
              </a:solidFill>
            </a:endParaRPr>
          </a:p>
        </p:txBody>
      </p:sp>
      <p:sp>
        <p:nvSpPr>
          <p:cNvPr id="383" name="Google Shape;383;p61"/>
          <p:cNvSpPr txBox="1"/>
          <p:nvPr/>
        </p:nvSpPr>
        <p:spPr>
          <a:xfrm>
            <a:off x="628650" y="4427150"/>
            <a:ext cx="5483392"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dk2"/>
                </a:solidFill>
                <a:latin typeface="+mn-lt"/>
                <a:ea typeface="Calibri"/>
                <a:cs typeface="Calibri"/>
                <a:sym typeface="Calibri"/>
              </a:rPr>
              <a:t>Source: </a:t>
            </a:r>
            <a:r>
              <a:rPr lang="en-US" sz="1000" dirty="0">
                <a:solidFill>
                  <a:schemeClr val="dk2"/>
                </a:solidFill>
                <a:latin typeface="+mn-lt"/>
                <a:ea typeface="Calibri"/>
                <a:cs typeface="Calibri"/>
                <a:sym typeface="Calibri"/>
              </a:rPr>
              <a:t>Both &amp; </a:t>
            </a:r>
            <a:r>
              <a:rPr lang="en-US" sz="1000" dirty="0" err="1">
                <a:solidFill>
                  <a:schemeClr val="dk2"/>
                </a:solidFill>
                <a:latin typeface="+mn-lt"/>
                <a:ea typeface="Calibri"/>
                <a:cs typeface="Calibri"/>
                <a:sym typeface="Calibri"/>
              </a:rPr>
              <a:t>Baggereor</a:t>
            </a:r>
            <a:r>
              <a:rPr lang="en-US" sz="1000" dirty="0">
                <a:solidFill>
                  <a:schemeClr val="dk2"/>
                </a:solidFill>
                <a:latin typeface="+mn-lt"/>
                <a:ea typeface="Calibri"/>
                <a:cs typeface="Calibri"/>
                <a:sym typeface="Calibri"/>
              </a:rPr>
              <a:t> (2020).</a:t>
            </a:r>
            <a:endParaRPr sz="1000" dirty="0">
              <a:solidFill>
                <a:schemeClr val="dk2"/>
              </a:solidFill>
              <a:latin typeface="+mn-lt"/>
              <a:ea typeface="Calibri"/>
              <a:cs typeface="Calibri"/>
              <a:sym typeface="Calibri"/>
            </a:endParaRPr>
          </a:p>
        </p:txBody>
      </p:sp>
      <p:sp>
        <p:nvSpPr>
          <p:cNvPr id="5" name="Title 4">
            <a:extLst>
              <a:ext uri="{FF2B5EF4-FFF2-40B4-BE49-F238E27FC236}">
                <a16:creationId xmlns:a16="http://schemas.microsoft.com/office/drawing/2014/main" id="{B29EF3E7-DDE0-43E0-B6CF-9BF2ACD29698}"/>
              </a:ext>
            </a:extLst>
          </p:cNvPr>
          <p:cNvSpPr>
            <a:spLocks noGrp="1"/>
          </p:cNvSpPr>
          <p:nvPr>
            <p:ph type="title"/>
          </p:nvPr>
        </p:nvSpPr>
        <p:spPr/>
        <p:txBody>
          <a:bodyPr/>
          <a:lstStyle/>
          <a:p>
            <a:r>
              <a:rPr lang="en-US" b="1" dirty="0">
                <a:effectLst/>
                <a:latin typeface="Arial" panose="020B0604020202020204" pitchFamily="34" charset="0"/>
                <a:ea typeface="Calibri" panose="020F0502020204030204" pitchFamily="34" charset="0"/>
                <a:cs typeface="Arial" panose="020B0604020202020204" pitchFamily="34" charset="0"/>
              </a:rPr>
              <a:t>Arc of an empathy </a:t>
            </a:r>
            <a:r>
              <a:rPr lang="en-US" dirty="0">
                <a:latin typeface="Arial" panose="020B0604020202020204" pitchFamily="34" charset="0"/>
                <a:ea typeface="Calibri" panose="020F0502020204030204" pitchFamily="34" charset="0"/>
                <a:cs typeface="Arial" panose="020B0604020202020204" pitchFamily="34" charset="0"/>
              </a:rPr>
              <a:t>i</a:t>
            </a:r>
            <a:r>
              <a:rPr lang="en-US" b="1" dirty="0">
                <a:effectLst/>
                <a:latin typeface="Arial" panose="020B0604020202020204" pitchFamily="34" charset="0"/>
                <a:ea typeface="Calibri" panose="020F0502020204030204" pitchFamily="34" charset="0"/>
                <a:cs typeface="Arial" panose="020B0604020202020204" pitchFamily="34" charset="0"/>
              </a:rPr>
              <a:t>nterview</a:t>
            </a: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758CD9-E584-4501-83A0-88FDEBCC60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62"/>
          <p:cNvSpPr txBox="1">
            <a:spLocks noGrp="1"/>
          </p:cNvSpPr>
          <p:nvPr>
            <p:ph type="body" idx="1"/>
          </p:nvPr>
        </p:nvSpPr>
        <p:spPr>
          <a:prstGeom prst="rect">
            <a:avLst/>
          </a:prstGeom>
        </p:spPr>
        <p:txBody>
          <a:bodyPr spcFirstLastPara="1" wrap="square" lIns="0" tIns="34275" rIns="68575" bIns="34275" anchor="t" anchorCtr="0">
            <a:noAutofit/>
          </a:bodyPr>
          <a:lstStyle/>
          <a:p>
            <a:r>
              <a:rPr lang="en" dirty="0">
                <a:sym typeface="Calibri"/>
              </a:rPr>
              <a:t>Mock empathy interview with a volunteer</a:t>
            </a:r>
            <a:endParaRPr dirty="0">
              <a:sym typeface="Calibri"/>
            </a:endParaRPr>
          </a:p>
        </p:txBody>
      </p:sp>
      <p:sp>
        <p:nvSpPr>
          <p:cNvPr id="388" name="Google Shape;388;p62"/>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Empathy interview simulation</a:t>
            </a:r>
            <a:endParaRPr dirty="0"/>
          </a:p>
        </p:txBody>
      </p:sp>
      <p:sp>
        <p:nvSpPr>
          <p:cNvPr id="2" name="Slide Number Placeholder 1">
            <a:extLst>
              <a:ext uri="{FF2B5EF4-FFF2-40B4-BE49-F238E27FC236}">
                <a16:creationId xmlns:a16="http://schemas.microsoft.com/office/drawing/2014/main" id="{5D227781-0F34-4C3E-BDF6-FC5E8D1682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63"/>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Pair share:</a:t>
            </a:r>
            <a:endParaRPr dirty="0">
              <a:sym typeface="Calibri"/>
            </a:endParaRPr>
          </a:p>
          <a:p>
            <a:pPr lvl="0"/>
            <a:endParaRPr lang="en" dirty="0">
              <a:sym typeface="Calibri"/>
            </a:endParaRPr>
          </a:p>
          <a:p>
            <a:pPr lvl="0"/>
            <a:r>
              <a:rPr lang="en" dirty="0">
                <a:sym typeface="Calibri"/>
              </a:rPr>
              <a:t>What did you notice about the questions that the interviewer asked?</a:t>
            </a:r>
            <a:endParaRPr dirty="0">
              <a:sym typeface="Calibri"/>
            </a:endParaRPr>
          </a:p>
        </p:txBody>
      </p:sp>
      <p:sp>
        <p:nvSpPr>
          <p:cNvPr id="394" name="Google Shape;394;p63"/>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Empathy interview reflection</a:t>
            </a:r>
            <a:endParaRPr dirty="0"/>
          </a:p>
        </p:txBody>
      </p:sp>
      <p:pic>
        <p:nvPicPr>
          <p:cNvPr id="5" name="Google Shape;351;p54">
            <a:extLst>
              <a:ext uri="{FF2B5EF4-FFF2-40B4-BE49-F238E27FC236}">
                <a16:creationId xmlns:a16="http://schemas.microsoft.com/office/drawing/2014/main" id="{B31CA598-CD97-4A68-AA3B-19EA4631A466}"/>
              </a:ext>
            </a:extLst>
          </p:cNvPr>
          <p:cNvPicPr preferRelativeResize="0"/>
          <p:nvPr/>
        </p:nvPicPr>
        <p:blipFill>
          <a:blip r:embed="rId3"/>
          <a:stretch>
            <a:fillRect/>
          </a:stretch>
        </p:blipFill>
        <p:spPr>
          <a:xfrm>
            <a:off x="7229442" y="196883"/>
            <a:ext cx="1501255" cy="1305438"/>
          </a:xfrm>
          <a:prstGeom prst="rect">
            <a:avLst/>
          </a:prstGeom>
          <a:noFill/>
          <a:ln>
            <a:noFill/>
          </a:ln>
        </p:spPr>
      </p:pic>
      <p:sp>
        <p:nvSpPr>
          <p:cNvPr id="2" name="Slide Number Placeholder 1">
            <a:extLst>
              <a:ext uri="{FF2B5EF4-FFF2-40B4-BE49-F238E27FC236}">
                <a16:creationId xmlns:a16="http://schemas.microsoft.com/office/drawing/2014/main" id="{178DA80B-E9BB-430F-B6E3-F6B3B954FA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64"/>
          <p:cNvSpPr txBox="1">
            <a:spLocks noGrp="1"/>
          </p:cNvSpPr>
          <p:nvPr>
            <p:ph type="body" idx="1"/>
          </p:nvPr>
        </p:nvSpPr>
        <p:spPr>
          <a:xfrm>
            <a:off x="628650" y="1171990"/>
            <a:ext cx="7886700" cy="3263400"/>
          </a:xfrm>
          <a:prstGeom prst="rect">
            <a:avLst/>
          </a:prstGeom>
        </p:spPr>
        <p:txBody>
          <a:bodyPr spcFirstLastPara="1" wrap="square" lIns="0" tIns="34275" rIns="68575" bIns="34275" anchor="t" anchorCtr="0">
            <a:noAutofit/>
          </a:bodyPr>
          <a:lstStyle/>
          <a:p>
            <a:pPr marL="457200" lvl="0" indent="-228600">
              <a:buSzPct val="100000"/>
              <a:buFont typeface="Arial" panose="020B0604020202020204" pitchFamily="34" charset="0"/>
              <a:buChar char="•"/>
            </a:pPr>
            <a:r>
              <a:rPr lang="en" sz="1600" dirty="0">
                <a:sym typeface="Calibri"/>
              </a:rPr>
              <a:t>Avoid leading and close-ended questions.</a:t>
            </a:r>
            <a:endParaRPr sz="1600" dirty="0">
              <a:sym typeface="Calibri"/>
            </a:endParaRPr>
          </a:p>
          <a:p>
            <a:pPr marL="1152525" lvl="1" indent="-234950">
              <a:buSzPct val="100000"/>
              <a:buFont typeface="Arial" panose="020B0604020202020204" pitchFamily="34" charset="0"/>
              <a:buChar char="•"/>
            </a:pPr>
            <a:r>
              <a:rPr lang="en" sz="1600" dirty="0">
                <a:solidFill>
                  <a:srgbClr val="888888"/>
                </a:solidFill>
                <a:sym typeface="Calibri"/>
              </a:rPr>
              <a:t>Do you feel welcome at your school? </a:t>
            </a:r>
            <a:endParaRPr sz="1600" dirty="0">
              <a:solidFill>
                <a:srgbClr val="888888"/>
              </a:solidFill>
              <a:sym typeface="Calibri"/>
            </a:endParaRPr>
          </a:p>
          <a:p>
            <a:pPr marL="457200" indent="-228600">
              <a:buSzPct val="100000"/>
              <a:buFont typeface="Arial" panose="020B0604020202020204" pitchFamily="34" charset="0"/>
              <a:buChar char="•"/>
            </a:pPr>
            <a:r>
              <a:rPr lang="en" sz="1600" dirty="0">
                <a:sym typeface="Calibri"/>
              </a:rPr>
              <a:t>Begin with open-ended questions, and keep them neutral.</a:t>
            </a:r>
            <a:endParaRPr sz="1600" dirty="0">
              <a:sym typeface="Calibri"/>
            </a:endParaRPr>
          </a:p>
          <a:p>
            <a:pPr marL="1152525" lvl="1" indent="-234950">
              <a:buSzPct val="100000"/>
              <a:buFont typeface="Arial" panose="020B0604020202020204" pitchFamily="34" charset="0"/>
              <a:buChar char="•"/>
            </a:pPr>
            <a:r>
              <a:rPr lang="en" sz="1600" dirty="0">
                <a:solidFill>
                  <a:srgbClr val="888888"/>
                </a:solidFill>
                <a:sym typeface="Calibri"/>
              </a:rPr>
              <a:t>How would you describe your level of engagement with your school?</a:t>
            </a:r>
            <a:endParaRPr sz="1600" dirty="0">
              <a:solidFill>
                <a:srgbClr val="888888"/>
              </a:solidFill>
              <a:sym typeface="Calibri"/>
            </a:endParaRPr>
          </a:p>
          <a:p>
            <a:pPr marL="457200" lvl="0" indent="-228600">
              <a:buSzPct val="100000"/>
              <a:buFont typeface="Arial" panose="020B0604020202020204" pitchFamily="34" charset="0"/>
              <a:buChar char="•"/>
            </a:pPr>
            <a:r>
              <a:rPr lang="en" sz="1600" dirty="0">
                <a:sym typeface="Calibri"/>
              </a:rPr>
              <a:t>Ask for stories and concrete examples.</a:t>
            </a:r>
            <a:endParaRPr sz="1600" dirty="0">
              <a:sym typeface="Calibri"/>
            </a:endParaRPr>
          </a:p>
          <a:p>
            <a:pPr marL="1152525" lvl="1" indent="-234950">
              <a:buSzPct val="100000"/>
              <a:buFont typeface="Arial" panose="020B0604020202020204" pitchFamily="34" charset="0"/>
              <a:buChar char="•"/>
            </a:pPr>
            <a:r>
              <a:rPr lang="en" sz="1600" dirty="0">
                <a:solidFill>
                  <a:srgbClr val="888888"/>
                </a:solidFill>
                <a:sym typeface="Calibri"/>
              </a:rPr>
              <a:t>Can you share a story about an interaction you had with someone at the school regarding ... ?  </a:t>
            </a:r>
            <a:endParaRPr sz="1600" dirty="0">
              <a:solidFill>
                <a:srgbClr val="888888"/>
              </a:solidFill>
              <a:sym typeface="Calibri"/>
            </a:endParaRPr>
          </a:p>
          <a:p>
            <a:pPr marL="457200" indent="-228600">
              <a:buSzPct val="100000"/>
              <a:buFont typeface="Arial" panose="020B0604020202020204" pitchFamily="34" charset="0"/>
              <a:buChar char="•"/>
            </a:pPr>
            <a:r>
              <a:rPr lang="en" sz="1600" dirty="0">
                <a:sym typeface="Calibri"/>
              </a:rPr>
              <a:t>Practice listening.</a:t>
            </a:r>
            <a:endParaRPr sz="1600" dirty="0">
              <a:sym typeface="Calibri"/>
            </a:endParaRPr>
          </a:p>
          <a:p>
            <a:pPr marL="1152525" lvl="1" indent="-234950">
              <a:buSzPct val="100000"/>
              <a:buFont typeface="Arial" panose="020B0604020202020204" pitchFamily="34" charset="0"/>
              <a:buChar char="•"/>
            </a:pPr>
            <a:r>
              <a:rPr lang="en" sz="1600" dirty="0">
                <a:solidFill>
                  <a:srgbClr val="888888"/>
                </a:solidFill>
                <a:sym typeface="Calibri"/>
              </a:rPr>
              <a:t>Don’t interrupt—let interviewees finish their thoughts.</a:t>
            </a:r>
            <a:endParaRPr sz="1600" dirty="0">
              <a:solidFill>
                <a:srgbClr val="888888"/>
              </a:solidFill>
              <a:sym typeface="Calibri"/>
            </a:endParaRPr>
          </a:p>
          <a:p>
            <a:pPr marL="457200" lvl="0" indent="-228600">
              <a:buSzPct val="100000"/>
              <a:buFont typeface="Arial" panose="020B0604020202020204" pitchFamily="34" charset="0"/>
              <a:buChar char="•"/>
            </a:pPr>
            <a:r>
              <a:rPr lang="en" sz="1600" dirty="0">
                <a:sym typeface="Calibri"/>
              </a:rPr>
              <a:t>Probe for emotions.</a:t>
            </a:r>
            <a:endParaRPr sz="1600" dirty="0">
              <a:sym typeface="Calibri"/>
            </a:endParaRPr>
          </a:p>
          <a:p>
            <a:pPr marL="1152525" lvl="1" indent="-234950">
              <a:buSzPct val="100000"/>
              <a:buFont typeface="Arial" panose="020B0604020202020204" pitchFamily="34" charset="0"/>
              <a:buChar char="•"/>
            </a:pPr>
            <a:r>
              <a:rPr lang="en" sz="1600" dirty="0">
                <a:solidFill>
                  <a:srgbClr val="888888"/>
                </a:solidFill>
                <a:sym typeface="Calibri"/>
              </a:rPr>
              <a:t>How did you feel when ... ?</a:t>
            </a:r>
            <a:endParaRPr sz="1600" dirty="0">
              <a:solidFill>
                <a:srgbClr val="888888"/>
              </a:solidFill>
              <a:sym typeface="Calibri"/>
            </a:endParaRPr>
          </a:p>
        </p:txBody>
      </p:sp>
      <p:sp>
        <p:nvSpPr>
          <p:cNvPr id="402" name="Google Shape;402;p64"/>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Questioning guidelines</a:t>
            </a:r>
            <a:endParaRPr dirty="0"/>
          </a:p>
        </p:txBody>
      </p:sp>
      <p:pic>
        <p:nvPicPr>
          <p:cNvPr id="6" name="Google Shape;351;p54">
            <a:extLst>
              <a:ext uri="{FF2B5EF4-FFF2-40B4-BE49-F238E27FC236}">
                <a16:creationId xmlns:a16="http://schemas.microsoft.com/office/drawing/2014/main" id="{02066564-3DB4-5340-A49A-BC4736F304C9}"/>
              </a:ext>
            </a:extLst>
          </p:cNvPr>
          <p:cNvPicPr preferRelativeResize="0"/>
          <p:nvPr/>
        </p:nvPicPr>
        <p:blipFill>
          <a:blip r:embed="rId3"/>
          <a:stretch>
            <a:fillRect/>
          </a:stretch>
        </p:blipFill>
        <p:spPr>
          <a:xfrm>
            <a:off x="7225971" y="343205"/>
            <a:ext cx="1597516" cy="1389145"/>
          </a:xfrm>
          <a:prstGeom prst="rect">
            <a:avLst/>
          </a:prstGeom>
          <a:noFill/>
          <a:ln>
            <a:noFill/>
          </a:ln>
        </p:spPr>
      </p:pic>
      <p:sp>
        <p:nvSpPr>
          <p:cNvPr id="2" name="Slide Number Placeholder 1">
            <a:extLst>
              <a:ext uri="{FF2B5EF4-FFF2-40B4-BE49-F238E27FC236}">
                <a16:creationId xmlns:a16="http://schemas.microsoft.com/office/drawing/2014/main" id="{B18A71CF-453F-469E-B63B-F59865DBE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2"/>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(Developed by the cohort in Module 1)</a:t>
            </a:r>
            <a:endParaRPr dirty="0"/>
          </a:p>
        </p:txBody>
      </p:sp>
      <p:sp>
        <p:nvSpPr>
          <p:cNvPr id="121" name="Google Shape;121;p22"/>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Community agreements</a:t>
            </a:r>
            <a:endParaRPr dirty="0"/>
          </a:p>
        </p:txBody>
      </p:sp>
      <p:sp>
        <p:nvSpPr>
          <p:cNvPr id="2" name="Slide Number Placeholder 1">
            <a:extLst>
              <a:ext uri="{FF2B5EF4-FFF2-40B4-BE49-F238E27FC236}">
                <a16:creationId xmlns:a16="http://schemas.microsoft.com/office/drawing/2014/main" id="{9A5D3E5C-EE46-40CF-B906-9008048ADE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866775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65"/>
          <p:cNvSpPr txBox="1">
            <a:spLocks noGrp="1"/>
          </p:cNvSpPr>
          <p:nvPr>
            <p:ph type="body" idx="1"/>
          </p:nvPr>
        </p:nvSpPr>
        <p:spPr>
          <a:xfrm>
            <a:off x="628650" y="1224925"/>
            <a:ext cx="4908875" cy="3263400"/>
          </a:xfrm>
          <a:prstGeom prst="rect">
            <a:avLst/>
          </a:prstGeom>
        </p:spPr>
        <p:txBody>
          <a:bodyPr spcFirstLastPara="1" wrap="square" lIns="0" tIns="34275" rIns="68575" bIns="34275" anchor="t" anchorCtr="0">
            <a:noAutofit/>
          </a:bodyPr>
          <a:lstStyle/>
          <a:p>
            <a:r>
              <a:rPr lang="en" dirty="0">
                <a:sym typeface="Calibri"/>
              </a:rPr>
              <a:t>You can organize your notes or transcripts from empathy interviews into categories to better help you pull data out of the conversation. </a:t>
            </a:r>
            <a:endParaRPr dirty="0">
              <a:sym typeface="Calibri"/>
            </a:endParaRPr>
          </a:p>
          <a:p>
            <a:r>
              <a:rPr lang="en" dirty="0">
                <a:sym typeface="Calibri"/>
              </a:rPr>
              <a:t>Some common categories are these:</a:t>
            </a:r>
            <a:endParaRPr dirty="0">
              <a:sym typeface="Calibri"/>
            </a:endParaRPr>
          </a:p>
          <a:p>
            <a:pPr marL="571500" indent="-342900">
              <a:buClr>
                <a:schemeClr val="accent6">
                  <a:lumMod val="75000"/>
                </a:schemeClr>
              </a:buClr>
              <a:buSzPct val="100000"/>
              <a:buFont typeface="Arial" panose="020B0604020202020204" pitchFamily="34" charset="0"/>
              <a:buChar char="•"/>
            </a:pPr>
            <a:r>
              <a:rPr lang="en" dirty="0">
                <a:sym typeface="Calibri"/>
              </a:rPr>
              <a:t>What do they say?</a:t>
            </a:r>
            <a:endParaRPr dirty="0">
              <a:sym typeface="Calibri"/>
            </a:endParaRPr>
          </a:p>
          <a:p>
            <a:pPr marL="571500" indent="-342900">
              <a:buClr>
                <a:schemeClr val="accent6">
                  <a:lumMod val="75000"/>
                </a:schemeClr>
              </a:buClr>
              <a:buSzPct val="100000"/>
              <a:buFont typeface="Arial" panose="020B0604020202020204" pitchFamily="34" charset="0"/>
              <a:buChar char="•"/>
            </a:pPr>
            <a:r>
              <a:rPr lang="en" dirty="0">
                <a:sym typeface="Calibri"/>
              </a:rPr>
              <a:t>What do they do?</a:t>
            </a:r>
            <a:endParaRPr dirty="0">
              <a:sym typeface="Calibri"/>
            </a:endParaRPr>
          </a:p>
          <a:p>
            <a:pPr marL="571500" indent="-342900">
              <a:buClr>
                <a:schemeClr val="accent6">
                  <a:lumMod val="75000"/>
                </a:schemeClr>
              </a:buClr>
              <a:buSzPct val="100000"/>
              <a:buFont typeface="Arial" panose="020B0604020202020204" pitchFamily="34" charset="0"/>
              <a:buChar char="•"/>
            </a:pPr>
            <a:r>
              <a:rPr lang="en" dirty="0">
                <a:sym typeface="Calibri"/>
              </a:rPr>
              <a:t>What do they think?</a:t>
            </a:r>
            <a:endParaRPr dirty="0">
              <a:sym typeface="Calibri"/>
            </a:endParaRPr>
          </a:p>
          <a:p>
            <a:pPr marL="571500" indent="-342900">
              <a:buClr>
                <a:schemeClr val="accent6">
                  <a:lumMod val="75000"/>
                </a:schemeClr>
              </a:buClr>
              <a:buSzPct val="100000"/>
              <a:buFont typeface="Arial" panose="020B0604020202020204" pitchFamily="34" charset="0"/>
              <a:buChar char="•"/>
            </a:pPr>
            <a:r>
              <a:rPr lang="en" dirty="0">
                <a:sym typeface="Calibri"/>
              </a:rPr>
              <a:t>What do they feel?</a:t>
            </a:r>
            <a:endParaRPr dirty="0">
              <a:sym typeface="Calibri"/>
            </a:endParaRPr>
          </a:p>
          <a:p>
            <a:pPr marL="0" lvl="0" indent="0" algn="l" rtl="0">
              <a:spcBef>
                <a:spcPts val="800"/>
              </a:spcBef>
              <a:spcAft>
                <a:spcPts val="500"/>
              </a:spcAft>
              <a:buNone/>
            </a:pPr>
            <a:endParaRPr b="0" dirty="0">
              <a:solidFill>
                <a:schemeClr val="dk2"/>
              </a:solidFill>
              <a:latin typeface="Calibri"/>
              <a:ea typeface="Calibri"/>
              <a:cs typeface="Calibri"/>
              <a:sym typeface="Calibri"/>
            </a:endParaRPr>
          </a:p>
        </p:txBody>
      </p:sp>
      <p:sp>
        <p:nvSpPr>
          <p:cNvPr id="409" name="Google Shape;409;p65"/>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Empathy mapping</a:t>
            </a:r>
            <a:endParaRPr dirty="0"/>
          </a:p>
        </p:txBody>
      </p:sp>
      <p:pic>
        <p:nvPicPr>
          <p:cNvPr id="411" name="Google Shape;411;p65"/>
          <p:cNvPicPr preferRelativeResize="0"/>
          <p:nvPr/>
        </p:nvPicPr>
        <p:blipFill>
          <a:blip r:embed="rId3">
            <a:alphaModFix/>
          </a:blip>
          <a:stretch>
            <a:fillRect/>
          </a:stretch>
        </p:blipFill>
        <p:spPr>
          <a:xfrm>
            <a:off x="5541200" y="1523525"/>
            <a:ext cx="3190601" cy="1923651"/>
          </a:xfrm>
          <a:prstGeom prst="rect">
            <a:avLst/>
          </a:prstGeom>
          <a:noFill/>
          <a:ln w="9525" cap="flat" cmpd="sng">
            <a:solidFill>
              <a:schemeClr val="dk2"/>
            </a:solidFill>
            <a:prstDash val="solid"/>
            <a:round/>
            <a:headEnd type="none" w="sm" len="sm"/>
            <a:tailEnd type="none" w="sm" len="sm"/>
          </a:ln>
        </p:spPr>
      </p:pic>
      <p:sp>
        <p:nvSpPr>
          <p:cNvPr id="412" name="Google Shape;412;p65"/>
          <p:cNvSpPr txBox="1"/>
          <p:nvPr/>
        </p:nvSpPr>
        <p:spPr>
          <a:xfrm>
            <a:off x="470521" y="4544156"/>
            <a:ext cx="4165364"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dk2"/>
                </a:solidFill>
                <a:latin typeface="+mn-lt"/>
                <a:ea typeface="Calibri"/>
                <a:cs typeface="Calibri"/>
                <a:sym typeface="Calibri"/>
              </a:rPr>
              <a:t>Source: Both &amp; </a:t>
            </a:r>
            <a:r>
              <a:rPr lang="en-US" sz="1000" dirty="0" err="1">
                <a:solidFill>
                  <a:schemeClr val="dk2"/>
                </a:solidFill>
                <a:latin typeface="+mn-lt"/>
                <a:ea typeface="Calibri"/>
                <a:cs typeface="Calibri"/>
                <a:sym typeface="Calibri"/>
              </a:rPr>
              <a:t>Baggereor</a:t>
            </a:r>
            <a:r>
              <a:rPr lang="en-US" sz="1000" dirty="0">
                <a:solidFill>
                  <a:schemeClr val="dk2"/>
                </a:solidFill>
                <a:latin typeface="+mn-lt"/>
                <a:ea typeface="Calibri"/>
                <a:cs typeface="Calibri"/>
                <a:sym typeface="Calibri"/>
              </a:rPr>
              <a:t> (2020).</a:t>
            </a:r>
          </a:p>
        </p:txBody>
      </p:sp>
      <p:sp>
        <p:nvSpPr>
          <p:cNvPr id="2" name="Slide Number Placeholder 1">
            <a:extLst>
              <a:ext uri="{FF2B5EF4-FFF2-40B4-BE49-F238E27FC236}">
                <a16:creationId xmlns:a16="http://schemas.microsoft.com/office/drawing/2014/main" id="{C1A36CC1-B7F5-454C-9A64-A807C1EA23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66"/>
          <p:cNvSpPr txBox="1">
            <a:spLocks noGrp="1"/>
          </p:cNvSpPr>
          <p:nvPr>
            <p:ph type="body" idx="1"/>
          </p:nvPr>
        </p:nvSpPr>
        <p:spPr>
          <a:xfrm>
            <a:off x="628650" y="1268044"/>
            <a:ext cx="7183500" cy="3263400"/>
          </a:xfrm>
          <a:prstGeom prst="rect">
            <a:avLst/>
          </a:prstGeom>
        </p:spPr>
        <p:txBody>
          <a:bodyPr spcFirstLastPara="1" wrap="square" lIns="0" tIns="34275" rIns="68575" bIns="34275" anchor="t" anchorCtr="0">
            <a:noAutofit/>
          </a:bodyPr>
          <a:lstStyle/>
          <a:p>
            <a:pPr lvl="0"/>
            <a:r>
              <a:rPr lang="en" dirty="0">
                <a:sym typeface="Calibri"/>
              </a:rPr>
              <a:t>On the left side of the map you record direct quotes and observations (says/does). On the right side of the map you make inferences (thinks/feels).</a:t>
            </a:r>
            <a:endParaRPr dirty="0">
              <a:sym typeface="Calibri"/>
            </a:endParaRPr>
          </a:p>
          <a:p>
            <a:pPr lvl="0">
              <a:spcBef>
                <a:spcPts val="1200"/>
              </a:spcBef>
            </a:pPr>
            <a:r>
              <a:rPr lang="en" dirty="0">
                <a:sym typeface="Calibri"/>
              </a:rPr>
              <a:t>After completing the map, summarize any needs or new insights that have surfaced about the system or the issue you are investigating.</a:t>
            </a:r>
            <a:endParaRPr dirty="0">
              <a:sym typeface="Calibri"/>
            </a:endParaRPr>
          </a:p>
          <a:p>
            <a:pPr lvl="0">
              <a:spcBef>
                <a:spcPts val="1200"/>
              </a:spcBef>
            </a:pPr>
            <a:r>
              <a:rPr lang="en" dirty="0">
                <a:sym typeface="Calibri"/>
              </a:rPr>
              <a:t>With multiple interviews, you can then compare insights and look for patterns.</a:t>
            </a:r>
            <a:endParaRPr dirty="0">
              <a:sym typeface="Calibri"/>
            </a:endParaRPr>
          </a:p>
        </p:txBody>
      </p:sp>
      <p:sp>
        <p:nvSpPr>
          <p:cNvPr id="417" name="Google Shape;417;p66"/>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Empathy mapping</a:t>
            </a:r>
            <a:endParaRPr dirty="0"/>
          </a:p>
        </p:txBody>
      </p:sp>
      <p:sp>
        <p:nvSpPr>
          <p:cNvPr id="419" name="Google Shape;419;p66"/>
          <p:cNvSpPr txBox="1"/>
          <p:nvPr/>
        </p:nvSpPr>
        <p:spPr>
          <a:xfrm>
            <a:off x="552240" y="4347667"/>
            <a:ext cx="4338918" cy="367553"/>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dk2"/>
                </a:solidFill>
                <a:latin typeface="+mn-lt"/>
                <a:ea typeface="Calibri"/>
                <a:cs typeface="Calibri"/>
                <a:sym typeface="Calibri"/>
              </a:rPr>
              <a:t>Source: Both &amp; </a:t>
            </a:r>
            <a:r>
              <a:rPr lang="en-US" sz="1000" dirty="0" err="1">
                <a:solidFill>
                  <a:schemeClr val="dk2"/>
                </a:solidFill>
                <a:latin typeface="+mn-lt"/>
                <a:ea typeface="Calibri"/>
                <a:cs typeface="Calibri"/>
                <a:sym typeface="Calibri"/>
              </a:rPr>
              <a:t>Baggereor</a:t>
            </a:r>
            <a:r>
              <a:rPr lang="en-US" sz="1000" dirty="0">
                <a:solidFill>
                  <a:schemeClr val="dk2"/>
                </a:solidFill>
                <a:latin typeface="+mn-lt"/>
                <a:ea typeface="Calibri"/>
                <a:cs typeface="Calibri"/>
                <a:sym typeface="Calibri"/>
              </a:rPr>
              <a:t> (2020).</a:t>
            </a:r>
          </a:p>
        </p:txBody>
      </p:sp>
      <p:sp>
        <p:nvSpPr>
          <p:cNvPr id="2" name="Slide Number Placeholder 1">
            <a:extLst>
              <a:ext uri="{FF2B5EF4-FFF2-40B4-BE49-F238E27FC236}">
                <a16:creationId xmlns:a16="http://schemas.microsoft.com/office/drawing/2014/main" id="{3A61FF22-D4BE-4726-A371-C2AA7AB4D2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7"/>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latin typeface="Arial" panose="020B0604020202020204" pitchFamily="34" charset="0"/>
                <a:ea typeface="Calibri"/>
                <a:cs typeface="Arial" panose="020B0604020202020204" pitchFamily="34" charset="0"/>
                <a:sym typeface="Calibri"/>
              </a:rPr>
              <a:t>Example empathy map</a:t>
            </a:r>
            <a:endParaRPr dirty="0">
              <a:latin typeface="Arial" panose="020B0604020202020204" pitchFamily="34" charset="0"/>
              <a:ea typeface="Calibri"/>
              <a:cs typeface="Arial" panose="020B0604020202020204" pitchFamily="34" charset="0"/>
              <a:sym typeface="Calibri"/>
            </a:endParaRPr>
          </a:p>
        </p:txBody>
      </p:sp>
      <p:grpSp>
        <p:nvGrpSpPr>
          <p:cNvPr id="2" name="Group 1">
            <a:extLst>
              <a:ext uri="{FF2B5EF4-FFF2-40B4-BE49-F238E27FC236}">
                <a16:creationId xmlns:a16="http://schemas.microsoft.com/office/drawing/2014/main" id="{2C61F428-195B-4505-A7C9-6833262D31A3}"/>
              </a:ext>
            </a:extLst>
          </p:cNvPr>
          <p:cNvGrpSpPr/>
          <p:nvPr/>
        </p:nvGrpSpPr>
        <p:grpSpPr>
          <a:xfrm>
            <a:off x="1266900" y="1084475"/>
            <a:ext cx="6866150" cy="3764925"/>
            <a:chOff x="1266900" y="994825"/>
            <a:chExt cx="6866150" cy="3764925"/>
          </a:xfrm>
        </p:grpSpPr>
        <p:pic>
          <p:nvPicPr>
            <p:cNvPr id="425" name="Google Shape;425;p67"/>
            <p:cNvPicPr preferRelativeResize="0"/>
            <p:nvPr/>
          </p:nvPicPr>
          <p:blipFill>
            <a:blip r:embed="rId3">
              <a:alphaModFix/>
            </a:blip>
            <a:stretch>
              <a:fillRect/>
            </a:stretch>
          </p:blipFill>
          <p:spPr>
            <a:xfrm>
              <a:off x="1266900" y="994825"/>
              <a:ext cx="6866150" cy="3764925"/>
            </a:xfrm>
            <a:prstGeom prst="rect">
              <a:avLst/>
            </a:prstGeom>
            <a:noFill/>
            <a:ln>
              <a:noFill/>
            </a:ln>
          </p:spPr>
        </p:pic>
        <p:sp>
          <p:nvSpPr>
            <p:cNvPr id="426" name="Google Shape;426;p67"/>
            <p:cNvSpPr txBox="1"/>
            <p:nvPr/>
          </p:nvSpPr>
          <p:spPr>
            <a:xfrm>
              <a:off x="1349375" y="994825"/>
              <a:ext cx="30924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libri"/>
                  <a:ea typeface="Calibri"/>
                  <a:cs typeface="Calibri"/>
                  <a:sym typeface="Calibri"/>
                </a:rPr>
                <a:t>“The best thing is when you see them make connections.”</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“I observe my students to see what they understand, so I can help the students that don’t.”</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“The problem is our materials don’t fit all of our student’s needs, and I have to search for supplemental materials.”</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“I don’t have the training to meet every student’s needs.”</a:t>
              </a:r>
              <a:endParaRPr sz="1100" dirty="0">
                <a:latin typeface="Calibri"/>
                <a:ea typeface="Calibri"/>
                <a:cs typeface="Calibri"/>
                <a:sym typeface="Calibri"/>
              </a:endParaRPr>
            </a:p>
            <a:p>
              <a:pPr marL="0" lvl="0" indent="0" algn="l" rtl="0">
                <a:spcBef>
                  <a:spcPts val="0"/>
                </a:spcBef>
                <a:spcAft>
                  <a:spcPts val="0"/>
                </a:spcAft>
                <a:buNone/>
              </a:pPr>
              <a:endParaRPr dirty="0"/>
            </a:p>
          </p:txBody>
        </p:sp>
        <p:sp>
          <p:nvSpPr>
            <p:cNvPr id="427" name="Google Shape;427;p67"/>
            <p:cNvSpPr txBox="1"/>
            <p:nvPr/>
          </p:nvSpPr>
          <p:spPr>
            <a:xfrm>
              <a:off x="4753825" y="1067372"/>
              <a:ext cx="3040800" cy="12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libri"/>
                  <a:ea typeface="Calibri"/>
                  <a:cs typeface="Calibri"/>
                  <a:sym typeface="Calibri"/>
                </a:rPr>
                <a:t>Thinks students are engaged.</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Thinks there is never enough time to get everything done.</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Thinks there is too much testing.</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Thinks that more resources and support are needed.</a:t>
              </a:r>
              <a:endParaRPr sz="1100" dirty="0">
                <a:latin typeface="Calibri"/>
                <a:ea typeface="Calibri"/>
                <a:cs typeface="Calibri"/>
                <a:sym typeface="Calibri"/>
              </a:endParaRPr>
            </a:p>
            <a:p>
              <a:pPr marL="0" lvl="0" indent="0" algn="l" rtl="0">
                <a:spcBef>
                  <a:spcPts val="0"/>
                </a:spcBef>
                <a:spcAft>
                  <a:spcPts val="0"/>
                </a:spcAft>
                <a:buNone/>
              </a:pPr>
              <a:endParaRPr dirty="0"/>
            </a:p>
          </p:txBody>
        </p:sp>
        <p:sp>
          <p:nvSpPr>
            <p:cNvPr id="428" name="Google Shape;428;p67"/>
            <p:cNvSpPr txBox="1"/>
            <p:nvPr/>
          </p:nvSpPr>
          <p:spPr>
            <a:xfrm>
              <a:off x="1266900" y="3403075"/>
              <a:ext cx="3040800" cy="13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libri"/>
                  <a:ea typeface="Calibri"/>
                  <a:cs typeface="Calibri"/>
                  <a:sym typeface="Calibri"/>
                </a:rPr>
                <a:t>Initially nervous.</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Animated body language when talking about students.</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Lots of hand gestures, smiles when talking about work.</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Changes demeanor when talking about needs, closed body language.</a:t>
              </a:r>
              <a:endParaRPr sz="11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29" name="Google Shape;429;p67"/>
            <p:cNvSpPr txBox="1"/>
            <p:nvPr/>
          </p:nvSpPr>
          <p:spPr>
            <a:xfrm>
              <a:off x="4891093" y="3612268"/>
              <a:ext cx="3143700" cy="11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libri"/>
                  <a:ea typeface="Calibri"/>
                  <a:cs typeface="Calibri"/>
                  <a:sym typeface="Calibri"/>
                </a:rPr>
                <a:t>Passionate.</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Enjoys job.</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Cares about students.</a:t>
              </a:r>
              <a:endParaRPr sz="1100" dirty="0">
                <a:latin typeface="Calibri"/>
                <a:ea typeface="Calibri"/>
                <a:cs typeface="Calibri"/>
                <a:sym typeface="Calibri"/>
              </a:endParaRPr>
            </a:p>
            <a:p>
              <a:pPr marL="0" lvl="0" indent="0" algn="l" rtl="0">
                <a:spcBef>
                  <a:spcPts val="0"/>
                </a:spcBef>
                <a:spcAft>
                  <a:spcPts val="0"/>
                </a:spcAft>
                <a:buNone/>
              </a:pPr>
              <a:r>
                <a:rPr lang="en" sz="1100" dirty="0">
                  <a:latin typeface="Calibri"/>
                  <a:ea typeface="Calibri"/>
                  <a:cs typeface="Calibri"/>
                  <a:sym typeface="Calibri"/>
                </a:rPr>
                <a:t>Uncomfortable talking about needs (in this setting).</a:t>
              </a:r>
              <a:endParaRPr sz="1100" dirty="0">
                <a:latin typeface="Calibri"/>
                <a:ea typeface="Calibri"/>
                <a:cs typeface="Calibri"/>
                <a:sym typeface="Calibri"/>
              </a:endParaRPr>
            </a:p>
          </p:txBody>
        </p:sp>
      </p:grpSp>
      <p:sp>
        <p:nvSpPr>
          <p:cNvPr id="430" name="Google Shape;430;p67"/>
          <p:cNvSpPr txBox="1"/>
          <p:nvPr/>
        </p:nvSpPr>
        <p:spPr>
          <a:xfrm>
            <a:off x="483579" y="4801325"/>
            <a:ext cx="7648241" cy="342175"/>
          </a:xfrm>
          <a:prstGeom prst="rect">
            <a:avLst/>
          </a:prstGeom>
          <a:noFill/>
          <a:ln>
            <a:noFill/>
          </a:ln>
        </p:spPr>
        <p:txBody>
          <a:bodyPr spcFirstLastPara="1" wrap="square" lIns="91425" tIns="91425" rIns="91425" bIns="91425" anchor="t" anchorCtr="0">
            <a:noAutofit/>
          </a:bodyPr>
          <a:lstStyle/>
          <a:p>
            <a:r>
              <a:rPr lang="en-US" sz="1000" dirty="0">
                <a:solidFill>
                  <a:schemeClr val="dk2"/>
                </a:solidFill>
                <a:latin typeface="+mn-lt"/>
                <a:ea typeface="Calibri"/>
                <a:cs typeface="Calibri"/>
                <a:sym typeface="Calibri"/>
              </a:rPr>
              <a:t>Source: Both &amp; </a:t>
            </a:r>
            <a:r>
              <a:rPr lang="en-US" sz="1000" dirty="0" err="1">
                <a:solidFill>
                  <a:schemeClr val="dk2"/>
                </a:solidFill>
                <a:latin typeface="+mn-lt"/>
                <a:ea typeface="Calibri"/>
                <a:cs typeface="Calibri"/>
                <a:sym typeface="Calibri"/>
              </a:rPr>
              <a:t>Baggereor</a:t>
            </a:r>
            <a:r>
              <a:rPr lang="en-US" sz="1000" dirty="0">
                <a:solidFill>
                  <a:schemeClr val="dk2"/>
                </a:solidFill>
                <a:latin typeface="+mn-lt"/>
                <a:ea typeface="Calibri"/>
                <a:cs typeface="Calibri"/>
                <a:sym typeface="Calibri"/>
              </a:rPr>
              <a:t> (2020).</a:t>
            </a:r>
          </a:p>
          <a:p>
            <a:pPr marL="0" lvl="0" indent="0" algn="l" rtl="0">
              <a:spcBef>
                <a:spcPts val="0"/>
              </a:spcBef>
              <a:spcAft>
                <a:spcPts val="0"/>
              </a:spcAft>
              <a:buNone/>
            </a:pPr>
            <a:endParaRPr lang="en-US" sz="1000" dirty="0">
              <a:solidFill>
                <a:schemeClr val="dk2"/>
              </a:solidFill>
              <a:latin typeface="+mn-lt"/>
              <a:ea typeface="Calibri"/>
              <a:cs typeface="Calibri"/>
              <a:sym typeface="Calibri"/>
            </a:endParaRPr>
          </a:p>
        </p:txBody>
      </p:sp>
      <p:sp>
        <p:nvSpPr>
          <p:cNvPr id="3" name="Slide Number Placeholder 2">
            <a:extLst>
              <a:ext uri="{FF2B5EF4-FFF2-40B4-BE49-F238E27FC236}">
                <a16:creationId xmlns:a16="http://schemas.microsoft.com/office/drawing/2014/main" id="{CC051ECF-47F6-412B-BA5F-02F66106E1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10" name="Rectangle 9">
            <a:extLst>
              <a:ext uri="{FF2B5EF4-FFF2-40B4-BE49-F238E27FC236}">
                <a16:creationId xmlns:a16="http://schemas.microsoft.com/office/drawing/2014/main" id="{F09F8348-8ABB-4485-BAAD-224D8ADA4B54}"/>
              </a:ext>
            </a:extLst>
          </p:cNvPr>
          <p:cNvSpPr/>
          <p:nvPr/>
        </p:nvSpPr>
        <p:spPr>
          <a:xfrm>
            <a:off x="2586601" y="1435189"/>
            <a:ext cx="6024740" cy="2822571"/>
          </a:xfrm>
          <a:prstGeom prst="rect">
            <a:avLst/>
          </a:prstGeom>
          <a:solidFill>
            <a:srgbClr val="548135">
              <a:alpha val="15000"/>
            </a:srgbClr>
          </a:solidFill>
          <a:ln>
            <a:solidFill>
              <a:srgbClr val="548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Google Shape;466;p72"/>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Equity pause</a:t>
            </a:r>
            <a:endParaRPr dirty="0"/>
          </a:p>
        </p:txBody>
      </p:sp>
      <p:sp>
        <p:nvSpPr>
          <p:cNvPr id="11" name="Text Placeholder 1">
            <a:extLst>
              <a:ext uri="{FF2B5EF4-FFF2-40B4-BE49-F238E27FC236}">
                <a16:creationId xmlns:a16="http://schemas.microsoft.com/office/drawing/2014/main" id="{9A4D0500-76CD-4D98-90CD-976DDD6975CC}"/>
              </a:ext>
            </a:extLst>
          </p:cNvPr>
          <p:cNvSpPr>
            <a:spLocks noGrp="1"/>
          </p:cNvSpPr>
          <p:nvPr>
            <p:ph type="body" idx="1"/>
          </p:nvPr>
        </p:nvSpPr>
        <p:spPr>
          <a:xfrm>
            <a:off x="2682592" y="1538366"/>
            <a:ext cx="5832758" cy="2616218"/>
          </a:xfrm>
        </p:spPr>
        <p:txBody>
          <a:bodyPr/>
          <a:lstStyle/>
          <a:p>
            <a:pPr marL="628650" indent="-285750">
              <a:buClr>
                <a:srgbClr val="70AD47">
                  <a:lumMod val="75000"/>
                </a:srgbClr>
              </a:buClr>
              <a:buSzPct val="100000"/>
              <a:buFont typeface="Arial" panose="020B0604020202020204" pitchFamily="34" charset="0"/>
              <a:buChar char="•"/>
            </a:pPr>
            <a:endParaRPr lang="en-US" sz="1800" dirty="0">
              <a:latin typeface="+mn-lt"/>
              <a:ea typeface="Calibri" panose="020F0502020204030204" pitchFamily="34" charset="0"/>
            </a:endParaRPr>
          </a:p>
          <a:p>
            <a:pPr marL="628650" indent="-285750">
              <a:buClr>
                <a:srgbClr val="548235"/>
              </a:buClr>
              <a:buSzPct val="100000"/>
              <a:buFont typeface="Arial" panose="020B0604020202020204" pitchFamily="34" charset="0"/>
              <a:buChar char="•"/>
            </a:pPr>
            <a:r>
              <a:rPr lang="en-US" sz="1800" dirty="0">
                <a:latin typeface="+mn-lt"/>
                <a:ea typeface="Calibri" panose="020F0502020204030204" pitchFamily="34" charset="0"/>
              </a:rPr>
              <a:t>How can empathy interviews be used </a:t>
            </a:r>
            <a:r>
              <a:rPr lang="en-US" sz="1800" dirty="0">
                <a:effectLst/>
                <a:latin typeface="+mn-lt"/>
                <a:ea typeface="Calibri" panose="020F0502020204030204" pitchFamily="34" charset="0"/>
              </a:rPr>
              <a:t>to</a:t>
            </a:r>
            <a:r>
              <a:rPr lang="en-US" sz="1800" dirty="0">
                <a:latin typeface="+mn-lt"/>
                <a:ea typeface="Calibri" panose="020F0502020204030204" pitchFamily="34" charset="0"/>
              </a:rPr>
              <a:t> better understand </a:t>
            </a:r>
            <a:r>
              <a:rPr lang="en-US" sz="1800" dirty="0">
                <a:effectLst/>
                <a:latin typeface="+mn-lt"/>
                <a:ea typeface="Calibri" panose="020F0502020204030204" pitchFamily="34" charset="0"/>
              </a:rPr>
              <a:t>the </a:t>
            </a:r>
            <a:r>
              <a:rPr lang="en-US" sz="1800" dirty="0">
                <a:latin typeface="+mn-lt"/>
                <a:ea typeface="Calibri" panose="020F0502020204030204" pitchFamily="34" charset="0"/>
              </a:rPr>
              <a:t>lived experience of historically underserved groups</a:t>
            </a:r>
            <a:r>
              <a:rPr lang="en-US" sz="1800" dirty="0">
                <a:effectLst/>
                <a:latin typeface="+mn-lt"/>
                <a:ea typeface="Calibri" panose="020F0502020204030204" pitchFamily="34" charset="0"/>
                <a:cs typeface="Times New Roman"/>
              </a:rPr>
              <a:t>?</a:t>
            </a:r>
            <a:endParaRPr lang="en-US">
              <a:cs typeface="Times New Roman"/>
            </a:endParaRPr>
          </a:p>
          <a:p>
            <a:pPr marL="628650" indent="-285750">
              <a:buClr>
                <a:srgbClr val="548235"/>
              </a:buClr>
              <a:buSzPct val="100000"/>
              <a:buFont typeface="Arial" panose="020B0604020202020204" pitchFamily="34" charset="0"/>
              <a:buChar char="•"/>
            </a:pPr>
            <a:r>
              <a:rPr lang="en-US" sz="1800" dirty="0">
                <a:latin typeface="+mn-lt"/>
                <a:ea typeface="Calibri" panose="020F0502020204030204" pitchFamily="34" charset="0"/>
              </a:rPr>
              <a:t>Why is it important to include these students and families explicitly in </a:t>
            </a:r>
            <a:r>
              <a:rPr lang="en-US" sz="1800" dirty="0">
                <a:effectLst/>
                <a:latin typeface="+mn-lt"/>
                <a:ea typeface="Calibri" panose="020F0502020204030204" pitchFamily="34" charset="0"/>
              </a:rPr>
              <a:t>the </a:t>
            </a:r>
            <a:r>
              <a:rPr lang="en-US" sz="1800" dirty="0">
                <a:latin typeface="+mn-lt"/>
                <a:ea typeface="Calibri" panose="020F0502020204030204" pitchFamily="34" charset="0"/>
              </a:rPr>
              <a:t>needs assessment</a:t>
            </a:r>
            <a:r>
              <a:rPr lang="en-US" sz="1800" dirty="0">
                <a:effectLst/>
                <a:ea typeface="Calibri" panose="020F0502020204030204" pitchFamily="34" charset="0"/>
              </a:rPr>
              <a:t>?</a:t>
            </a:r>
            <a:endParaRPr lang="en-US" sz="1600"/>
          </a:p>
        </p:txBody>
      </p:sp>
      <p:sp>
        <p:nvSpPr>
          <p:cNvPr id="12" name="Google Shape;377;p58">
            <a:extLst>
              <a:ext uri="{FF2B5EF4-FFF2-40B4-BE49-F238E27FC236}">
                <a16:creationId xmlns:a16="http://schemas.microsoft.com/office/drawing/2014/main" id="{04F8F09C-088C-4E9F-A5D7-56A84120BD25}"/>
              </a:ext>
            </a:extLst>
          </p:cNvPr>
          <p:cNvSpPr txBox="1"/>
          <p:nvPr/>
        </p:nvSpPr>
        <p:spPr>
          <a:xfrm>
            <a:off x="628650" y="1435189"/>
            <a:ext cx="1947402" cy="2822571"/>
          </a:xfrm>
          <a:prstGeom prst="rect">
            <a:avLst/>
          </a:prstGeom>
          <a:solidFill>
            <a:srgbClr val="548135">
              <a:alpha val="15000"/>
            </a:srgbClr>
          </a:solidFill>
          <a:ln w="25400" cap="flat" cmpd="sng">
            <a:solidFill>
              <a:srgbClr val="54813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sz="2100" b="1" dirty="0">
                <a:solidFill>
                  <a:srgbClr val="548135"/>
                </a:solidFill>
                <a:latin typeface="+mn-lt"/>
                <a:ea typeface="Calibri"/>
                <a:cs typeface="Calibri"/>
                <a:sym typeface="Calibri"/>
              </a:rPr>
              <a:t>EQUITY </a:t>
            </a:r>
            <a:endParaRPr sz="2100" b="1" dirty="0">
              <a:solidFill>
                <a:srgbClr val="548135"/>
              </a:solidFill>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r>
              <a:rPr lang="en" sz="2100" b="1" dirty="0">
                <a:solidFill>
                  <a:srgbClr val="548135"/>
                </a:solidFill>
                <a:latin typeface="+mn-lt"/>
                <a:ea typeface="Calibri"/>
                <a:cs typeface="Calibri"/>
                <a:sym typeface="Calibri"/>
              </a:rPr>
              <a:t>PAUSE</a:t>
            </a:r>
            <a:endParaRPr sz="2100" b="1" dirty="0">
              <a:solidFill>
                <a:srgbClr val="548135"/>
              </a:solidFill>
              <a:latin typeface="+mn-lt"/>
              <a:ea typeface="Calibri"/>
              <a:cs typeface="Calibri"/>
              <a:sym typeface="Calibri"/>
            </a:endParaRPr>
          </a:p>
        </p:txBody>
      </p:sp>
      <p:grpSp>
        <p:nvGrpSpPr>
          <p:cNvPr id="13" name="Group 12">
            <a:extLst>
              <a:ext uri="{FF2B5EF4-FFF2-40B4-BE49-F238E27FC236}">
                <a16:creationId xmlns:a16="http://schemas.microsoft.com/office/drawing/2014/main" id="{F6056E6D-0F8A-4974-B129-0DCEEEF14538}"/>
              </a:ext>
            </a:extLst>
          </p:cNvPr>
          <p:cNvGrpSpPr/>
          <p:nvPr/>
        </p:nvGrpSpPr>
        <p:grpSpPr>
          <a:xfrm>
            <a:off x="1063881" y="2140860"/>
            <a:ext cx="1076940" cy="1076940"/>
            <a:chOff x="4896464" y="-969225"/>
            <a:chExt cx="894736" cy="894736"/>
          </a:xfrm>
        </p:grpSpPr>
        <p:sp>
          <p:nvSpPr>
            <p:cNvPr id="14" name="Oval 13">
              <a:extLst>
                <a:ext uri="{FF2B5EF4-FFF2-40B4-BE49-F238E27FC236}">
                  <a16:creationId xmlns:a16="http://schemas.microsoft.com/office/drawing/2014/main" id="{0689BEEB-E3E7-41C2-AD94-44CCCDA466C0}"/>
                </a:ext>
              </a:extLst>
            </p:cNvPr>
            <p:cNvSpPr/>
            <p:nvPr/>
          </p:nvSpPr>
          <p:spPr>
            <a:xfrm>
              <a:off x="4896464" y="-969225"/>
              <a:ext cx="894736" cy="894736"/>
            </a:xfrm>
            <a:prstGeom prst="ellipse">
              <a:avLst/>
            </a:prstGeom>
            <a:solidFill>
              <a:srgbClr val="548135"/>
            </a:solidFill>
            <a:ln>
              <a:solidFill>
                <a:srgbClr val="548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3694951-B273-4A88-A77B-498F0E3C549E}"/>
                </a:ext>
              </a:extLst>
            </p:cNvPr>
            <p:cNvCxnSpPr/>
            <p:nvPr/>
          </p:nvCxnSpPr>
          <p:spPr>
            <a:xfrm>
              <a:off x="5211097" y="-738167"/>
              <a:ext cx="0" cy="4326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317B71-EABE-48AD-8A54-9108A1B3DA4B}"/>
                </a:ext>
              </a:extLst>
            </p:cNvPr>
            <p:cNvCxnSpPr/>
            <p:nvPr/>
          </p:nvCxnSpPr>
          <p:spPr>
            <a:xfrm>
              <a:off x="5466735" y="-738167"/>
              <a:ext cx="0" cy="4326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27F6BA3E-6750-463E-B055-26BB6236BE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1064816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434"/>
        <p:cNvGrpSpPr/>
        <p:nvPr/>
      </p:nvGrpSpPr>
      <p:grpSpPr>
        <a:xfrm>
          <a:off x="0" y="0"/>
          <a:ext cx="0" cy="0"/>
          <a:chOff x="0" y="0"/>
          <a:chExt cx="0" cy="0"/>
        </a:xfrm>
      </p:grpSpPr>
      <p:sp>
        <p:nvSpPr>
          <p:cNvPr id="435" name="Google Shape;435;p68"/>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Identifying a problem to solve</a:t>
            </a:r>
            <a:endParaRPr dirty="0"/>
          </a:p>
        </p:txBody>
      </p:sp>
      <p:sp>
        <p:nvSpPr>
          <p:cNvPr id="2" name="Slide Number Placeholder 1">
            <a:extLst>
              <a:ext uri="{FF2B5EF4-FFF2-40B4-BE49-F238E27FC236}">
                <a16:creationId xmlns:a16="http://schemas.microsoft.com/office/drawing/2014/main" id="{930617F6-A92B-4DFE-B1FD-2E3C73615F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73"/>
          <p:cNvPicPr preferRelativeResize="0"/>
          <p:nvPr/>
        </p:nvPicPr>
        <p:blipFill rotWithShape="1">
          <a:blip r:embed="rId3">
            <a:alphaModFix/>
          </a:blip>
          <a:srcRect/>
          <a:stretch/>
        </p:blipFill>
        <p:spPr>
          <a:xfrm>
            <a:off x="320077" y="410822"/>
            <a:ext cx="5905024" cy="4371350"/>
          </a:xfrm>
          <a:prstGeom prst="rect">
            <a:avLst/>
          </a:prstGeom>
          <a:noFill/>
          <a:ln>
            <a:noFill/>
          </a:ln>
        </p:spPr>
      </p:pic>
      <p:sp>
        <p:nvSpPr>
          <p:cNvPr id="473" name="Google Shape;473;p73"/>
          <p:cNvSpPr txBox="1">
            <a:spLocks noGrp="1"/>
          </p:cNvSpPr>
          <p:nvPr>
            <p:ph type="title"/>
          </p:nvPr>
        </p:nvSpPr>
        <p:spPr>
          <a:xfrm>
            <a:off x="4806400" y="184200"/>
            <a:ext cx="3865800" cy="994200"/>
          </a:xfrm>
          <a:prstGeom prst="rect">
            <a:avLst/>
          </a:prstGeom>
        </p:spPr>
        <p:txBody>
          <a:bodyPr spcFirstLastPara="1" wrap="square" lIns="0" tIns="34275" rIns="68575" bIns="34275" anchor="ctr" anchorCtr="0">
            <a:noAutofit/>
          </a:bodyPr>
          <a:lstStyle/>
          <a:p>
            <a:pPr lvl="0">
              <a:spcBef>
                <a:spcPts val="800"/>
              </a:spcBef>
              <a:buClr>
                <a:srgbClr val="548135"/>
              </a:buClr>
              <a:buSzPts val="2100"/>
            </a:pPr>
            <a:r>
              <a:rPr lang="en" sz="2100" dirty="0">
                <a:solidFill>
                  <a:srgbClr val="888888"/>
                </a:solidFill>
                <a:sym typeface="Times New Roman"/>
              </a:rPr>
              <a:t>Understand where your problem is situated in your system.</a:t>
            </a:r>
            <a:endParaRPr sz="2100" dirty="0">
              <a:solidFill>
                <a:srgbClr val="888888"/>
              </a:solidFill>
              <a:sym typeface="Times New Roman"/>
            </a:endParaRPr>
          </a:p>
        </p:txBody>
      </p:sp>
      <p:sp>
        <p:nvSpPr>
          <p:cNvPr id="2" name="Slide Number Placeholder 1">
            <a:extLst>
              <a:ext uri="{FF2B5EF4-FFF2-40B4-BE49-F238E27FC236}">
                <a16:creationId xmlns:a16="http://schemas.microsoft.com/office/drawing/2014/main" id="{7D20C67B-8713-413A-BDC9-00610A4CE9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74"/>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Begin with understanding your system:</a:t>
            </a:r>
            <a:endParaRPr dirty="0">
              <a:sym typeface="Calibri"/>
            </a:endParaRPr>
          </a:p>
          <a:p>
            <a:pPr marL="571500" lvl="0" indent="-342900">
              <a:buFont typeface="Arial" panose="020B0604020202020204" pitchFamily="34" charset="0"/>
              <a:buChar char="•"/>
            </a:pPr>
            <a:r>
              <a:rPr lang="en" dirty="0">
                <a:sym typeface="Calibri"/>
              </a:rPr>
              <a:t>Review existing available data. </a:t>
            </a:r>
            <a:endParaRPr dirty="0">
              <a:sym typeface="Calibri"/>
            </a:endParaRPr>
          </a:p>
          <a:p>
            <a:pPr marL="571500" indent="-342900">
              <a:buFont typeface="Arial" panose="020B0604020202020204" pitchFamily="34" charset="0"/>
              <a:buChar char="•"/>
            </a:pPr>
            <a:r>
              <a:rPr lang="en" dirty="0">
                <a:sym typeface="Calibri"/>
              </a:rPr>
              <a:t>Reflect on any gaps in processes or procedures that are involved in the issues you are examining.</a:t>
            </a:r>
            <a:endParaRPr dirty="0">
              <a:sym typeface="Calibri"/>
            </a:endParaRPr>
          </a:p>
          <a:p>
            <a:pPr marL="571500" lvl="0" indent="-342900">
              <a:buFont typeface="Arial" panose="020B0604020202020204" pitchFamily="34" charset="0"/>
              <a:buChar char="•"/>
            </a:pPr>
            <a:r>
              <a:rPr lang="en" dirty="0">
                <a:sym typeface="Calibri"/>
              </a:rPr>
              <a:t>Talk to individuals in your system to understand what barriers they feel are in the way of improving outcomes.</a:t>
            </a:r>
            <a:endParaRPr dirty="0">
              <a:sym typeface="Calibri"/>
            </a:endParaRPr>
          </a:p>
        </p:txBody>
      </p:sp>
      <p:sp>
        <p:nvSpPr>
          <p:cNvPr id="478" name="Google Shape;478;p74"/>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t>Identify a problem to solve</a:t>
            </a:r>
            <a:endParaRPr dirty="0"/>
          </a:p>
        </p:txBody>
      </p:sp>
      <p:sp>
        <p:nvSpPr>
          <p:cNvPr id="2" name="Slide Number Placeholder 1">
            <a:extLst>
              <a:ext uri="{FF2B5EF4-FFF2-40B4-BE49-F238E27FC236}">
                <a16:creationId xmlns:a16="http://schemas.microsoft.com/office/drawing/2014/main" id="{4DAE3534-6E63-43F0-8803-00E24859CA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75"/>
          <p:cNvSpPr txBox="1">
            <a:spLocks noGrp="1"/>
          </p:cNvSpPr>
          <p:nvPr>
            <p:ph type="body" idx="1"/>
          </p:nvPr>
        </p:nvSpPr>
        <p:spPr>
          <a:xfrm>
            <a:off x="628650" y="1067912"/>
            <a:ext cx="7886700" cy="3405082"/>
          </a:xfrm>
          <a:prstGeom prst="rect">
            <a:avLst/>
          </a:prstGeom>
        </p:spPr>
        <p:txBody>
          <a:bodyPr spcFirstLastPara="1" wrap="square" lIns="0" tIns="34275" rIns="68575" bIns="34275" anchor="t" anchorCtr="0">
            <a:noAutofit/>
          </a:bodyPr>
          <a:lstStyle/>
          <a:p>
            <a:r>
              <a:rPr lang="en" dirty="0">
                <a:sym typeface="Calibri"/>
              </a:rPr>
              <a:t>When selecting a problem, choose ...</a:t>
            </a:r>
            <a:endParaRPr dirty="0">
              <a:sym typeface="Calibri"/>
            </a:endParaRPr>
          </a:p>
          <a:p>
            <a:pPr marL="571500" indent="-342900">
              <a:buClr>
                <a:schemeClr val="accent6">
                  <a:lumMod val="75000"/>
                </a:schemeClr>
              </a:buClr>
              <a:buFont typeface="Arial" panose="020B0604020202020204" pitchFamily="34" charset="0"/>
              <a:buChar char="•"/>
            </a:pPr>
            <a:r>
              <a:rPr lang="en" dirty="0">
                <a:sym typeface="Calibri"/>
              </a:rPr>
              <a:t>A problem you care about.</a:t>
            </a:r>
            <a:endParaRPr dirty="0">
              <a:sym typeface="Calibri"/>
            </a:endParaRPr>
          </a:p>
          <a:p>
            <a:pPr marL="571500" lvl="0" indent="-342900">
              <a:buClr>
                <a:schemeClr val="accent6">
                  <a:lumMod val="75000"/>
                </a:schemeClr>
              </a:buClr>
              <a:buFont typeface="Arial" panose="020B0604020202020204" pitchFamily="34" charset="0"/>
              <a:buChar char="•"/>
            </a:pPr>
            <a:r>
              <a:rPr lang="en" dirty="0">
                <a:sym typeface="Calibri"/>
              </a:rPr>
              <a:t>A problem that is a barrier to your organization’s priorities.</a:t>
            </a:r>
            <a:endParaRPr dirty="0">
              <a:sym typeface="Calibri"/>
            </a:endParaRPr>
          </a:p>
          <a:p>
            <a:pPr marL="571500" indent="-342900">
              <a:buClr>
                <a:schemeClr val="accent6">
                  <a:lumMod val="75000"/>
                </a:schemeClr>
              </a:buClr>
              <a:buFont typeface="Arial" panose="020B0604020202020204" pitchFamily="34" charset="0"/>
              <a:buChar char="•"/>
            </a:pPr>
            <a:r>
              <a:rPr lang="en-US" dirty="0">
                <a:sym typeface="Calibri"/>
              </a:rPr>
              <a:t>A problem that is regularly occurring.</a:t>
            </a:r>
          </a:p>
          <a:p>
            <a:pPr marL="571500" indent="-342900">
              <a:buClr>
                <a:schemeClr val="accent6">
                  <a:lumMod val="75000"/>
                </a:schemeClr>
              </a:buClr>
              <a:buFont typeface="Arial" panose="020B0604020202020204" pitchFamily="34" charset="0"/>
              <a:buChar char="•"/>
            </a:pPr>
            <a:r>
              <a:rPr lang="en" dirty="0">
                <a:sym typeface="Calibri"/>
              </a:rPr>
              <a:t>A problem that is within your control.</a:t>
            </a:r>
            <a:endParaRPr dirty="0">
              <a:sym typeface="Calibri"/>
            </a:endParaRPr>
          </a:p>
          <a:p>
            <a:pPr marL="571500" indent="-342900">
              <a:buClr>
                <a:schemeClr val="accent6">
                  <a:lumMod val="75000"/>
                </a:schemeClr>
              </a:buClr>
              <a:buFont typeface="Arial" panose="020B0604020202020204" pitchFamily="34" charset="0"/>
              <a:buChar char="•"/>
            </a:pPr>
            <a:r>
              <a:rPr lang="en" dirty="0">
                <a:sym typeface="Calibri"/>
              </a:rPr>
              <a:t>A problem that has the right level of specificity.</a:t>
            </a:r>
            <a:endParaRPr lang="en" dirty="0">
              <a:solidFill>
                <a:srgbClr val="595959"/>
              </a:solidFill>
              <a:sym typeface="Calibri"/>
            </a:endParaRPr>
          </a:p>
          <a:p>
            <a:pPr marL="571500" indent="-342900">
              <a:buClr>
                <a:schemeClr val="accent6">
                  <a:lumMod val="75000"/>
                </a:schemeClr>
              </a:buClr>
              <a:buFont typeface="Arial" panose="020B0604020202020204" pitchFamily="34" charset="0"/>
              <a:buChar char="•"/>
            </a:pPr>
            <a:r>
              <a:rPr lang="en" dirty="0">
                <a:solidFill>
                  <a:srgbClr val="888888"/>
                </a:solidFill>
                <a:sym typeface="Calibri"/>
              </a:rPr>
              <a:t>A problem that does not include an implied solution.</a:t>
            </a:r>
            <a:endParaRPr dirty="0">
              <a:solidFill>
                <a:srgbClr val="888888"/>
              </a:solidFill>
              <a:sym typeface="Calibri"/>
            </a:endParaRPr>
          </a:p>
        </p:txBody>
      </p:sp>
      <p:sp>
        <p:nvSpPr>
          <p:cNvPr id="484" name="Google Shape;484;p75"/>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Identify a problem to solve</a:t>
            </a:r>
            <a:endParaRPr dirty="0">
              <a:sym typeface="Calibri"/>
            </a:endParaRPr>
          </a:p>
        </p:txBody>
      </p:sp>
      <p:sp>
        <p:nvSpPr>
          <p:cNvPr id="486" name="Google Shape;486;p75"/>
          <p:cNvSpPr txBox="1"/>
          <p:nvPr/>
        </p:nvSpPr>
        <p:spPr>
          <a:xfrm>
            <a:off x="628650" y="4570800"/>
            <a:ext cx="2998716" cy="572700"/>
          </a:xfrm>
          <a:prstGeom prst="rect">
            <a:avLst/>
          </a:prstGeom>
          <a:noFill/>
          <a:ln>
            <a:noFill/>
          </a:ln>
        </p:spPr>
        <p:txBody>
          <a:bodyPr spcFirstLastPara="1" wrap="square" lIns="91425" tIns="91425" rIns="91425" bIns="91425" anchor="t" anchorCtr="0">
            <a:noAutofit/>
          </a:bodyPr>
          <a:lstStyle/>
          <a:p>
            <a:r>
              <a:rPr lang="en" sz="1000" dirty="0">
                <a:solidFill>
                  <a:srgbClr val="44546A"/>
                </a:solidFill>
                <a:latin typeface="+mn-lt"/>
                <a:cs typeface="Calibri"/>
                <a:sym typeface="Calibri"/>
              </a:rPr>
              <a:t>Source: Bowman, Dolle, &amp; Takahashi (2019).</a:t>
            </a:r>
            <a:endParaRPr sz="1000" dirty="0">
              <a:solidFill>
                <a:srgbClr val="44546A"/>
              </a:solidFill>
              <a:latin typeface="+mn-lt"/>
              <a:cs typeface="Calibri"/>
              <a:sym typeface="Calibri"/>
            </a:endParaRPr>
          </a:p>
        </p:txBody>
      </p:sp>
      <p:pic>
        <p:nvPicPr>
          <p:cNvPr id="7" name="Google Shape;351;p54">
            <a:extLst>
              <a:ext uri="{FF2B5EF4-FFF2-40B4-BE49-F238E27FC236}">
                <a16:creationId xmlns:a16="http://schemas.microsoft.com/office/drawing/2014/main" id="{75C4F132-8945-454C-9D74-F87B26D2AF64}"/>
              </a:ext>
            </a:extLst>
          </p:cNvPr>
          <p:cNvPicPr preferRelativeResize="0"/>
          <p:nvPr/>
        </p:nvPicPr>
        <p:blipFill>
          <a:blip r:embed="rId3"/>
          <a:stretch>
            <a:fillRect/>
          </a:stretch>
        </p:blipFill>
        <p:spPr>
          <a:xfrm>
            <a:off x="7225971" y="343205"/>
            <a:ext cx="1597516" cy="1389145"/>
          </a:xfrm>
          <a:prstGeom prst="rect">
            <a:avLst/>
          </a:prstGeom>
          <a:noFill/>
          <a:ln>
            <a:noFill/>
          </a:ln>
        </p:spPr>
      </p:pic>
      <p:sp>
        <p:nvSpPr>
          <p:cNvPr id="2" name="Slide Number Placeholder 1">
            <a:extLst>
              <a:ext uri="{FF2B5EF4-FFF2-40B4-BE49-F238E27FC236}">
                <a16:creationId xmlns:a16="http://schemas.microsoft.com/office/drawing/2014/main" id="{BF6F8C7C-D9CC-4379-A73F-50A255FD19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C5D778-B105-440B-B9EB-17069A58C329}"/>
              </a:ext>
            </a:extLst>
          </p:cNvPr>
          <p:cNvSpPr>
            <a:spLocks noGrp="1"/>
          </p:cNvSpPr>
          <p:nvPr>
            <p:ph type="body" idx="1"/>
          </p:nvPr>
        </p:nvSpPr>
        <p:spPr/>
        <p:txBody>
          <a:bodyPr/>
          <a:lstStyle/>
          <a:p>
            <a:r>
              <a:rPr lang="en-US" dirty="0"/>
              <a:t>Think about the challenges you are facing. Within those challenges, which ones meet these criteria?</a:t>
            </a:r>
          </a:p>
          <a:p>
            <a:pPr marL="571500" indent="-342900">
              <a:buFont typeface="Wingdings"/>
              <a:buChar char="q"/>
            </a:pPr>
            <a:r>
              <a:rPr lang="en" sz="1800" dirty="0"/>
              <a:t>A problem you care about.</a:t>
            </a:r>
            <a:endParaRPr lang="en-US" sz="1800" b="0" dirty="0"/>
          </a:p>
          <a:p>
            <a:pPr marL="571500" indent="-342900">
              <a:buFont typeface="Wingdings"/>
              <a:buChar char="q"/>
            </a:pPr>
            <a:r>
              <a:rPr lang="en" sz="1800" dirty="0"/>
              <a:t>A problem that is a barrier to your organization’s priorities.</a:t>
            </a:r>
            <a:endParaRPr lang="en-US" sz="1800" b="0" dirty="0"/>
          </a:p>
          <a:p>
            <a:pPr marL="571500" indent="-342900">
              <a:buFont typeface="Wingdings"/>
              <a:buChar char="q"/>
            </a:pPr>
            <a:r>
              <a:rPr lang="en" sz="1800" dirty="0"/>
              <a:t>A problem that is regularly occurring.</a:t>
            </a:r>
            <a:endParaRPr lang="en-US" sz="1800" b="0" dirty="0"/>
          </a:p>
          <a:p>
            <a:pPr marL="571500" indent="-342900">
              <a:buFont typeface="Wingdings"/>
              <a:buChar char="q"/>
            </a:pPr>
            <a:r>
              <a:rPr lang="en" sz="1800" dirty="0"/>
              <a:t>A problem that is within your control.</a:t>
            </a:r>
            <a:endParaRPr lang="en-US" sz="1800" b="0" dirty="0"/>
          </a:p>
          <a:p>
            <a:pPr marL="571500" indent="-342900">
              <a:buFont typeface="Wingdings"/>
              <a:buChar char="q"/>
            </a:pPr>
            <a:r>
              <a:rPr lang="en" sz="1800" dirty="0"/>
              <a:t>A problem that has the right level of specificity.</a:t>
            </a:r>
            <a:endParaRPr lang="en" sz="1800" b="0" dirty="0"/>
          </a:p>
          <a:p>
            <a:pPr marL="571500" indent="-342900">
              <a:buFont typeface="Wingdings"/>
              <a:buChar char="q"/>
            </a:pPr>
            <a:r>
              <a:rPr lang="en" sz="1800" dirty="0"/>
              <a:t>A problem that does not include an implied solution.</a:t>
            </a:r>
            <a:endParaRPr lang="en-US" sz="1800" b="0" dirty="0"/>
          </a:p>
          <a:p>
            <a:endParaRPr lang="en-US" sz="1800" dirty="0"/>
          </a:p>
        </p:txBody>
      </p:sp>
      <p:sp>
        <p:nvSpPr>
          <p:cNvPr id="3" name="Slide Number Placeholder 2">
            <a:extLst>
              <a:ext uri="{FF2B5EF4-FFF2-40B4-BE49-F238E27FC236}">
                <a16:creationId xmlns:a16="http://schemas.microsoft.com/office/drawing/2014/main" id="{667F9F81-E074-4763-8BDD-1321209468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
        <p:nvSpPr>
          <p:cNvPr id="4" name="Title 3">
            <a:extLst>
              <a:ext uri="{FF2B5EF4-FFF2-40B4-BE49-F238E27FC236}">
                <a16:creationId xmlns:a16="http://schemas.microsoft.com/office/drawing/2014/main" id="{F05066F0-0631-4193-80C6-1A50AF365623}"/>
              </a:ext>
            </a:extLst>
          </p:cNvPr>
          <p:cNvSpPr>
            <a:spLocks noGrp="1"/>
          </p:cNvSpPr>
          <p:nvPr>
            <p:ph type="title"/>
          </p:nvPr>
        </p:nvSpPr>
        <p:spPr/>
        <p:txBody>
          <a:bodyPr/>
          <a:lstStyle/>
          <a:p>
            <a:r>
              <a:rPr lang="en-US" dirty="0"/>
              <a:t>Pair share</a:t>
            </a:r>
          </a:p>
        </p:txBody>
      </p:sp>
    </p:spTree>
    <p:extLst>
      <p:ext uri="{BB962C8B-B14F-4D97-AF65-F5344CB8AC3E}">
        <p14:creationId xmlns:p14="http://schemas.microsoft.com/office/powerpoint/2010/main" val="1791224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Locus of control, scope, and scale</a:t>
            </a:r>
            <a:endParaRPr dirty="0"/>
          </a:p>
        </p:txBody>
      </p:sp>
      <p:sp>
        <p:nvSpPr>
          <p:cNvPr id="2" name="Slide Number Placeholder 1">
            <a:extLst>
              <a:ext uri="{FF2B5EF4-FFF2-40B4-BE49-F238E27FC236}">
                <a16:creationId xmlns:a16="http://schemas.microsoft.com/office/drawing/2014/main" id="{CF6CEAEC-FCEC-4E0F-98C5-D59DA6BDAB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2DED68-2CFB-EF4E-8A9B-E4CC44940E16}"/>
              </a:ext>
            </a:extLst>
          </p:cNvPr>
          <p:cNvSpPr>
            <a:spLocks noGrp="1"/>
          </p:cNvSpPr>
          <p:nvPr>
            <p:ph type="body" idx="1"/>
          </p:nvPr>
        </p:nvSpPr>
        <p:spPr>
          <a:xfrm>
            <a:off x="628650" y="1297499"/>
            <a:ext cx="7886700" cy="3263400"/>
          </a:xfrm>
        </p:spPr>
        <p:txBody>
          <a:bodyPr/>
          <a:lstStyle/>
          <a:p>
            <a:pPr marL="457200" indent="-228600">
              <a:buSzPct val="115000"/>
              <a:buFont typeface="Arial" panose="020B0604020202020204" pitchFamily="34" charset="0"/>
              <a:buChar char="•"/>
            </a:pPr>
            <a:r>
              <a:rPr lang="en-US" dirty="0"/>
              <a:t>Introductions (name/role, if needed).</a:t>
            </a:r>
          </a:p>
          <a:p>
            <a:pPr marL="457200" indent="-228600">
              <a:buSzPct val="115000"/>
              <a:buFont typeface="Arial" panose="020B0604020202020204" pitchFamily="34" charset="0"/>
              <a:buChar char="•"/>
            </a:pPr>
            <a:r>
              <a:rPr lang="en-US" dirty="0"/>
              <a:t>(2 minutes) Round-robin check-in: </a:t>
            </a:r>
          </a:p>
          <a:p>
            <a:pPr marL="1152525" lvl="1" indent="-234950">
              <a:buSzPct val="115000"/>
              <a:buFont typeface="Arial" panose="020B0604020202020204" pitchFamily="34" charset="0"/>
              <a:buChar char="•"/>
            </a:pPr>
            <a:r>
              <a:rPr lang="en-US" b="1" dirty="0">
                <a:solidFill>
                  <a:srgbClr val="888888"/>
                </a:solidFill>
              </a:rPr>
              <a:t>In one word, how are you feeling today?</a:t>
            </a:r>
          </a:p>
          <a:p>
            <a:pPr marL="457200" indent="-228600">
              <a:buSzPct val="115000"/>
              <a:buFont typeface="Arial" panose="020B0604020202020204" pitchFamily="34" charset="0"/>
              <a:buChar char="•"/>
            </a:pPr>
            <a:r>
              <a:rPr lang="en-US" dirty="0"/>
              <a:t>(8 minutes) Progress checks:</a:t>
            </a:r>
          </a:p>
          <a:p>
            <a:pPr marL="1152525" lvl="1" indent="-234950">
              <a:buSzPct val="115000"/>
              <a:buFont typeface="Arial" panose="020B0604020202020204" pitchFamily="34" charset="0"/>
              <a:buChar char="•"/>
            </a:pPr>
            <a:r>
              <a:rPr lang="en-US" b="1" dirty="0">
                <a:solidFill>
                  <a:srgbClr val="888888"/>
                </a:solidFill>
              </a:rPr>
              <a:t>Since our last session, what have you been working on?</a:t>
            </a:r>
          </a:p>
          <a:p>
            <a:pPr marL="1152525" lvl="1" indent="-234950">
              <a:buSzPct val="115000"/>
              <a:buFont typeface="Arial" panose="020B0604020202020204" pitchFamily="34" charset="0"/>
              <a:buChar char="•"/>
            </a:pPr>
            <a:r>
              <a:rPr lang="en-US" b="1" dirty="0">
                <a:solidFill>
                  <a:srgbClr val="888888"/>
                </a:solidFill>
              </a:rPr>
              <a:t>Has anything changed that impacts your work?</a:t>
            </a:r>
          </a:p>
          <a:p>
            <a:pPr marL="1152525" lvl="1" indent="-234950">
              <a:buSzPct val="115000"/>
              <a:buFont typeface="Arial" panose="020B0604020202020204" pitchFamily="34" charset="0"/>
              <a:buChar char="•"/>
            </a:pPr>
            <a:r>
              <a:rPr lang="en-US" b="1" dirty="0">
                <a:solidFill>
                  <a:srgbClr val="888888"/>
                </a:solidFill>
              </a:rPr>
              <a:t>How is the group dynamic of your team</a:t>
            </a:r>
            <a:br>
              <a:rPr lang="en-US" b="1" dirty="0">
                <a:solidFill>
                  <a:srgbClr val="888888"/>
                </a:solidFill>
              </a:rPr>
            </a:br>
            <a:r>
              <a:rPr lang="en-US" b="1" dirty="0">
                <a:solidFill>
                  <a:srgbClr val="888888"/>
                </a:solidFill>
              </a:rPr>
              <a:t>(meeting success criteria)?</a:t>
            </a:r>
          </a:p>
          <a:p>
            <a:pPr marL="457200" indent="-228600">
              <a:buSzPct val="115000"/>
              <a:buFont typeface="Arial" panose="020B0604020202020204" pitchFamily="34" charset="0"/>
              <a:buChar char="•"/>
            </a:pPr>
            <a:r>
              <a:rPr lang="en-US" dirty="0"/>
              <a:t>Closing.</a:t>
            </a:r>
          </a:p>
        </p:txBody>
      </p:sp>
      <p:sp>
        <p:nvSpPr>
          <p:cNvPr id="3" name="Title 2">
            <a:extLst>
              <a:ext uri="{FF2B5EF4-FFF2-40B4-BE49-F238E27FC236}">
                <a16:creationId xmlns:a16="http://schemas.microsoft.com/office/drawing/2014/main" id="{A0339353-1C6C-6A48-906F-5411CC81F6FE}"/>
              </a:ext>
            </a:extLst>
          </p:cNvPr>
          <p:cNvSpPr>
            <a:spLocks noGrp="1"/>
          </p:cNvSpPr>
          <p:nvPr>
            <p:ph type="title"/>
          </p:nvPr>
        </p:nvSpPr>
        <p:spPr/>
        <p:txBody>
          <a:bodyPr/>
          <a:lstStyle/>
          <a:p>
            <a:r>
              <a:rPr lang="en-US" dirty="0">
                <a:latin typeface="+mj-lt"/>
              </a:rPr>
              <a:t>Progress check-in</a:t>
            </a:r>
          </a:p>
        </p:txBody>
      </p:sp>
      <p:sp>
        <p:nvSpPr>
          <p:cNvPr id="4" name="Slide Number Placeholder 3">
            <a:extLst>
              <a:ext uri="{FF2B5EF4-FFF2-40B4-BE49-F238E27FC236}">
                <a16:creationId xmlns:a16="http://schemas.microsoft.com/office/drawing/2014/main" id="{4107C451-B668-494D-A61B-56E390E160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4292875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7"/>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sym typeface="Calibri"/>
              </a:rPr>
              <a:t>Locus of control</a:t>
            </a:r>
            <a:endParaRPr dirty="0">
              <a:sym typeface="Calibri"/>
            </a:endParaRPr>
          </a:p>
        </p:txBody>
      </p:sp>
      <p:sp>
        <p:nvSpPr>
          <p:cNvPr id="498" name="Google Shape;498;p77"/>
          <p:cNvSpPr txBox="1">
            <a:spLocks noGrp="1"/>
          </p:cNvSpPr>
          <p:nvPr>
            <p:ph type="body" idx="1"/>
          </p:nvPr>
        </p:nvSpPr>
        <p:spPr>
          <a:xfrm>
            <a:off x="628650" y="1423013"/>
            <a:ext cx="3226174" cy="2037363"/>
          </a:xfrm>
          <a:prstGeom prst="rect">
            <a:avLst/>
          </a:prstGeom>
        </p:spPr>
        <p:txBody>
          <a:bodyPr spcFirstLastPara="1" wrap="square" lIns="0" tIns="34275" rIns="68575" bIns="34275" anchor="t" anchorCtr="0">
            <a:noAutofit/>
          </a:bodyPr>
          <a:lstStyle/>
          <a:p>
            <a:r>
              <a:rPr lang="en-US" dirty="0"/>
              <a:t>To be within your locus of control, your problem should be something that you, or someone on your team, can directly influence.</a:t>
            </a:r>
          </a:p>
        </p:txBody>
      </p:sp>
      <p:pic>
        <p:nvPicPr>
          <p:cNvPr id="499" name="Google Shape;499;p77"/>
          <p:cNvPicPr preferRelativeResize="0"/>
          <p:nvPr/>
        </p:nvPicPr>
        <p:blipFill>
          <a:blip r:embed="rId3">
            <a:alphaModFix/>
          </a:blip>
          <a:stretch>
            <a:fillRect/>
          </a:stretch>
        </p:blipFill>
        <p:spPr>
          <a:xfrm>
            <a:off x="4383682" y="861926"/>
            <a:ext cx="4453214" cy="3699823"/>
          </a:xfrm>
          <a:prstGeom prst="rect">
            <a:avLst/>
          </a:prstGeom>
          <a:noFill/>
          <a:ln>
            <a:noFill/>
          </a:ln>
        </p:spPr>
      </p:pic>
      <p:sp>
        <p:nvSpPr>
          <p:cNvPr id="500" name="Google Shape;500;p77"/>
          <p:cNvSpPr txBox="1"/>
          <p:nvPr/>
        </p:nvSpPr>
        <p:spPr>
          <a:xfrm>
            <a:off x="4840941" y="4561750"/>
            <a:ext cx="4092859" cy="572700"/>
          </a:xfrm>
          <a:prstGeom prst="rect">
            <a:avLst/>
          </a:prstGeom>
          <a:noFill/>
          <a:ln>
            <a:noFill/>
          </a:ln>
        </p:spPr>
        <p:txBody>
          <a:bodyPr spcFirstLastPara="1" wrap="square" lIns="91425" tIns="91425" rIns="91425" bIns="91425" anchor="t" anchorCtr="0">
            <a:noAutofit/>
          </a:bodyPr>
          <a:lstStyle/>
          <a:p>
            <a:r>
              <a:rPr lang="en" sz="1000" dirty="0">
                <a:solidFill>
                  <a:srgbClr val="44546A"/>
                </a:solidFill>
                <a:latin typeface="+mn-lt"/>
                <a:cs typeface="Calibri"/>
                <a:sym typeface="Calibri"/>
              </a:rPr>
              <a:t>Source: Bowman, Dolle, &amp; Takahashi (2019).</a:t>
            </a:r>
            <a:endParaRPr sz="1000" dirty="0">
              <a:solidFill>
                <a:srgbClr val="44546A"/>
              </a:solidFill>
              <a:latin typeface="+mn-lt"/>
              <a:cs typeface="Calibri"/>
              <a:sym typeface="Calibri"/>
            </a:endParaRPr>
          </a:p>
        </p:txBody>
      </p:sp>
      <p:sp>
        <p:nvSpPr>
          <p:cNvPr id="2" name="Slide Number Placeholder 1">
            <a:extLst>
              <a:ext uri="{FF2B5EF4-FFF2-40B4-BE49-F238E27FC236}">
                <a16:creationId xmlns:a16="http://schemas.microsoft.com/office/drawing/2014/main" id="{0A143878-9D5A-445D-B076-1338AE8593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78"/>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Please share: </a:t>
            </a:r>
            <a:endParaRPr dirty="0">
              <a:sym typeface="Calibri"/>
            </a:endParaRPr>
          </a:p>
          <a:p>
            <a:pPr lvl="0"/>
            <a:r>
              <a:rPr lang="en" dirty="0">
                <a:sym typeface="Calibri"/>
              </a:rPr>
              <a:t>Give an example of a problem that may be outside a team’s locus of control.</a:t>
            </a:r>
            <a:endParaRPr dirty="0">
              <a:sym typeface="Calibri"/>
            </a:endParaRPr>
          </a:p>
          <a:p>
            <a:pPr marL="0" lvl="0" indent="0" algn="l" rtl="0">
              <a:spcBef>
                <a:spcPts val="800"/>
              </a:spcBef>
              <a:spcAft>
                <a:spcPts val="0"/>
              </a:spcAft>
              <a:buNone/>
            </a:pPr>
            <a:endParaRPr sz="2000" b="0" dirty="0">
              <a:solidFill>
                <a:srgbClr val="000000"/>
              </a:solidFill>
              <a:latin typeface="Calibri"/>
              <a:ea typeface="Calibri"/>
              <a:cs typeface="Calibri"/>
              <a:sym typeface="Calibri"/>
            </a:endParaRPr>
          </a:p>
          <a:p>
            <a:endParaRPr lang="en" dirty="0">
              <a:sym typeface="Calibri"/>
            </a:endParaRPr>
          </a:p>
          <a:p>
            <a:endParaRPr lang="en" dirty="0"/>
          </a:p>
        </p:txBody>
      </p:sp>
      <p:sp>
        <p:nvSpPr>
          <p:cNvPr id="505" name="Google Shape;505;p78"/>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Locus of control activity</a:t>
            </a:r>
            <a:endParaRPr dirty="0">
              <a:sym typeface="Calibri"/>
            </a:endParaRPr>
          </a:p>
        </p:txBody>
      </p:sp>
      <p:pic>
        <p:nvPicPr>
          <p:cNvPr id="5" name="Google Shape;351;p54">
            <a:extLst>
              <a:ext uri="{FF2B5EF4-FFF2-40B4-BE49-F238E27FC236}">
                <a16:creationId xmlns:a16="http://schemas.microsoft.com/office/drawing/2014/main" id="{B8209A2F-4A89-4B81-9317-8214AFE8F4F9}"/>
              </a:ext>
            </a:extLst>
          </p:cNvPr>
          <p:cNvPicPr preferRelativeResize="0"/>
          <p:nvPr/>
        </p:nvPicPr>
        <p:blipFill>
          <a:blip r:embed="rId3"/>
          <a:stretch>
            <a:fillRect/>
          </a:stretch>
        </p:blipFill>
        <p:spPr>
          <a:xfrm>
            <a:off x="7229442" y="196883"/>
            <a:ext cx="1501255" cy="1305438"/>
          </a:xfrm>
          <a:prstGeom prst="rect">
            <a:avLst/>
          </a:prstGeom>
          <a:noFill/>
          <a:ln>
            <a:noFill/>
          </a:ln>
        </p:spPr>
      </p:pic>
      <p:sp>
        <p:nvSpPr>
          <p:cNvPr id="2" name="Slide Number Placeholder 1">
            <a:extLst>
              <a:ext uri="{FF2B5EF4-FFF2-40B4-BE49-F238E27FC236}">
                <a16:creationId xmlns:a16="http://schemas.microsoft.com/office/drawing/2014/main" id="{4B99F3E9-1CA9-4D1A-8237-D0697488D3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78"/>
          <p:cNvSpPr txBox="1">
            <a:spLocks noGrp="1"/>
          </p:cNvSpPr>
          <p:nvPr>
            <p:ph type="body" idx="1"/>
          </p:nvPr>
        </p:nvSpPr>
        <p:spPr>
          <a:xfrm>
            <a:off x="628650" y="1192726"/>
            <a:ext cx="7886700" cy="3263400"/>
          </a:xfrm>
          <a:prstGeom prst="rect">
            <a:avLst/>
          </a:prstGeom>
        </p:spPr>
        <p:txBody>
          <a:bodyPr spcFirstLastPara="1" wrap="square" lIns="0" tIns="34275" rIns="68575" bIns="34275" anchor="t" anchorCtr="0">
            <a:noAutofit/>
          </a:bodyPr>
          <a:lstStyle/>
          <a:p>
            <a:r>
              <a:rPr lang="en" dirty="0">
                <a:sym typeface="Calibri"/>
              </a:rPr>
              <a:t>Trio sorting activity: </a:t>
            </a:r>
            <a:endParaRPr lang="en-US" dirty="0"/>
          </a:p>
          <a:p>
            <a:r>
              <a:rPr lang="en" dirty="0">
                <a:sym typeface="Calibri"/>
              </a:rPr>
              <a:t>Sort the problems into the four quadrants to identify the locus of control. Discuss your reasoning.</a:t>
            </a:r>
            <a:endParaRPr lang="en" dirty="0"/>
          </a:p>
          <a:p>
            <a:pPr marL="342900" indent="-342900">
              <a:buFont typeface="Arial"/>
              <a:buChar char="•"/>
            </a:pPr>
            <a:r>
              <a:rPr lang="en" b="0" dirty="0"/>
              <a:t>Poverty.</a:t>
            </a:r>
            <a:endParaRPr lang="en" dirty="0"/>
          </a:p>
          <a:p>
            <a:pPr marL="342900" indent="-342900">
              <a:buFont typeface="Arial"/>
              <a:buChar char="•"/>
            </a:pPr>
            <a:r>
              <a:rPr lang="en" b="0" dirty="0"/>
              <a:t>Student performance.</a:t>
            </a:r>
            <a:endParaRPr lang="en" dirty="0"/>
          </a:p>
          <a:p>
            <a:pPr marL="342900" indent="-342900">
              <a:buFont typeface="Arial"/>
              <a:buChar char="•"/>
            </a:pPr>
            <a:r>
              <a:rPr lang="en" b="0" dirty="0"/>
              <a:t>Instructional practice.</a:t>
            </a:r>
            <a:endParaRPr lang="en" dirty="0"/>
          </a:p>
          <a:p>
            <a:pPr marL="342900" indent="-342900">
              <a:buFont typeface="Arial"/>
              <a:buChar char="•"/>
            </a:pPr>
            <a:r>
              <a:rPr lang="en" b="0" dirty="0"/>
              <a:t>Class size.</a:t>
            </a:r>
            <a:endParaRPr lang="en" dirty="0"/>
          </a:p>
          <a:p>
            <a:pPr marL="342900" indent="-342900">
              <a:buFont typeface="Arial"/>
              <a:buChar char="•"/>
            </a:pPr>
            <a:r>
              <a:rPr lang="en" b="0" dirty="0"/>
              <a:t>Curriculum.</a:t>
            </a:r>
            <a:endParaRPr lang="en" dirty="0"/>
          </a:p>
          <a:p>
            <a:pPr marL="342900" indent="-342900">
              <a:buFont typeface="Arial"/>
              <a:buChar char="•"/>
            </a:pPr>
            <a:r>
              <a:rPr lang="en" b="0" dirty="0"/>
              <a:t>Student behavior.</a:t>
            </a:r>
            <a:endParaRPr lang="en" dirty="0"/>
          </a:p>
          <a:p>
            <a:endParaRPr lang="en" dirty="0"/>
          </a:p>
          <a:p>
            <a:endParaRPr lang="en" dirty="0"/>
          </a:p>
          <a:p>
            <a:endParaRPr lang="en" dirty="0"/>
          </a:p>
        </p:txBody>
      </p:sp>
      <p:sp>
        <p:nvSpPr>
          <p:cNvPr id="505" name="Google Shape;505;p78"/>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Locus of control activity</a:t>
            </a:r>
            <a:endParaRPr dirty="0">
              <a:sym typeface="Calibri"/>
            </a:endParaRPr>
          </a:p>
        </p:txBody>
      </p:sp>
      <p:pic>
        <p:nvPicPr>
          <p:cNvPr id="5" name="Google Shape;351;p54">
            <a:extLst>
              <a:ext uri="{FF2B5EF4-FFF2-40B4-BE49-F238E27FC236}">
                <a16:creationId xmlns:a16="http://schemas.microsoft.com/office/drawing/2014/main" id="{B8209A2F-4A89-4B81-9317-8214AFE8F4F9}"/>
              </a:ext>
            </a:extLst>
          </p:cNvPr>
          <p:cNvPicPr preferRelativeResize="0"/>
          <p:nvPr/>
        </p:nvPicPr>
        <p:blipFill>
          <a:blip r:embed="rId3"/>
          <a:stretch>
            <a:fillRect/>
          </a:stretch>
        </p:blipFill>
        <p:spPr>
          <a:xfrm>
            <a:off x="7229442" y="196883"/>
            <a:ext cx="1501255" cy="1305438"/>
          </a:xfrm>
          <a:prstGeom prst="rect">
            <a:avLst/>
          </a:prstGeom>
          <a:noFill/>
          <a:ln>
            <a:noFill/>
          </a:ln>
        </p:spPr>
      </p:pic>
      <p:sp>
        <p:nvSpPr>
          <p:cNvPr id="2" name="Slide Number Placeholder 1">
            <a:extLst>
              <a:ext uri="{FF2B5EF4-FFF2-40B4-BE49-F238E27FC236}">
                <a16:creationId xmlns:a16="http://schemas.microsoft.com/office/drawing/2014/main" id="{4B99F3E9-1CA9-4D1A-8237-D0697488D3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2534555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79"/>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You need to select a problem that is focused enough to be clear to everyone and broad enough that it has multiple possible solutions.</a:t>
            </a:r>
            <a:endParaRPr dirty="0">
              <a:sym typeface="Calibri"/>
            </a:endParaRPr>
          </a:p>
          <a:p>
            <a:pPr marL="0" lvl="0" indent="0" algn="l" rtl="0">
              <a:spcBef>
                <a:spcPts val="800"/>
              </a:spcBef>
              <a:spcAft>
                <a:spcPts val="500"/>
              </a:spcAft>
              <a:buNone/>
            </a:pPr>
            <a:endParaRPr sz="2200" dirty="0">
              <a:solidFill>
                <a:srgbClr val="000000"/>
              </a:solidFill>
              <a:latin typeface="Calibri"/>
              <a:ea typeface="Calibri"/>
              <a:cs typeface="Calibri"/>
              <a:sym typeface="Calibri"/>
            </a:endParaRPr>
          </a:p>
        </p:txBody>
      </p:sp>
      <p:sp>
        <p:nvSpPr>
          <p:cNvPr id="512" name="Google Shape;512;p79"/>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sym typeface="Calibri"/>
              </a:rPr>
              <a:t>Problem scope </a:t>
            </a:r>
            <a:endParaRPr dirty="0">
              <a:sym typeface="Calibri"/>
            </a:endParaRPr>
          </a:p>
        </p:txBody>
      </p:sp>
      <p:sp>
        <p:nvSpPr>
          <p:cNvPr id="2" name="Slide Number Placeholder 1">
            <a:extLst>
              <a:ext uri="{FF2B5EF4-FFF2-40B4-BE49-F238E27FC236}">
                <a16:creationId xmlns:a16="http://schemas.microsoft.com/office/drawing/2014/main" id="{426C78BC-BA7A-4553-A141-14D425204D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12" name="Google Shape;512;p79">
            <a:extLst>
              <a:ext uri="{FF2B5EF4-FFF2-40B4-BE49-F238E27FC236}">
                <a16:creationId xmlns:a16="http://schemas.microsoft.com/office/drawing/2014/main" id="{BC836550-D740-4D97-BF3E-75C52F82B64F}"/>
              </a:ext>
            </a:extLst>
          </p:cNvPr>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sym typeface="Calibri"/>
              </a:rPr>
              <a:t>Problem scope </a:t>
            </a:r>
            <a:endParaRPr dirty="0">
              <a:sym typeface="Calibri"/>
            </a:endParaRPr>
          </a:p>
        </p:txBody>
      </p:sp>
      <p:sp>
        <p:nvSpPr>
          <p:cNvPr id="519" name="Google Shape;519;p8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56032" marR="0" lvl="0" indent="0" algn="l" rtl="0">
              <a:lnSpc>
                <a:spcPct val="95000"/>
              </a:lnSpc>
              <a:spcBef>
                <a:spcPts val="0"/>
              </a:spcBef>
              <a:spcAft>
                <a:spcPts val="0"/>
              </a:spcAft>
              <a:buNone/>
            </a:pPr>
            <a:endParaRPr dirty="0"/>
          </a:p>
          <a:p>
            <a:pPr marL="457200" marR="0" lvl="0" indent="0" algn="l" rtl="0">
              <a:lnSpc>
                <a:spcPct val="95000"/>
              </a:lnSpc>
              <a:spcBef>
                <a:spcPts val="600"/>
              </a:spcBef>
              <a:spcAft>
                <a:spcPts val="0"/>
              </a:spcAft>
              <a:buClr>
                <a:srgbClr val="1D4D94"/>
              </a:buClr>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95000"/>
              </a:lnSpc>
              <a:spcBef>
                <a:spcPts val="600"/>
              </a:spcBef>
              <a:spcAft>
                <a:spcPts val="0"/>
              </a:spcAft>
              <a:buClr>
                <a:srgbClr val="1D4D94"/>
              </a:buClr>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95000"/>
              </a:lnSpc>
              <a:spcBef>
                <a:spcPts val="1200"/>
              </a:spcBef>
              <a:spcAft>
                <a:spcPts val="0"/>
              </a:spcAft>
              <a:buClr>
                <a:srgbClr val="1D4D94"/>
              </a:buClr>
              <a:buFont typeface="Noto Sans Symbols"/>
              <a:buNone/>
            </a:pPr>
            <a:endParaRPr sz="1400" b="0" i="0" u="none" strike="noStrike" cap="none" dirty="0">
              <a:solidFill>
                <a:srgbClr val="000000"/>
              </a:solidFill>
              <a:latin typeface="Calibri"/>
              <a:ea typeface="Calibri"/>
              <a:cs typeface="Calibri"/>
              <a:sym typeface="Calibri"/>
            </a:endParaRPr>
          </a:p>
        </p:txBody>
      </p:sp>
      <p:sp>
        <p:nvSpPr>
          <p:cNvPr id="520" name="Google Shape;520;p80"/>
          <p:cNvSpPr txBox="1"/>
          <p:nvPr/>
        </p:nvSpPr>
        <p:spPr>
          <a:xfrm>
            <a:off x="3283225" y="1416631"/>
            <a:ext cx="5930400" cy="2166900"/>
          </a:xfrm>
          <a:prstGeom prst="rect">
            <a:avLst/>
          </a:prstGeom>
          <a:noFill/>
          <a:ln>
            <a:noFill/>
          </a:ln>
        </p:spPr>
        <p:txBody>
          <a:bodyPr spcFirstLastPara="1" wrap="square" lIns="91425" tIns="91425" rIns="91425" bIns="91425" anchor="t" anchorCtr="0">
            <a:noAutofit/>
          </a:bodyPr>
          <a:lstStyle/>
          <a:p>
            <a:pPr>
              <a:lnSpc>
                <a:spcPct val="90000"/>
              </a:lnSpc>
              <a:spcBef>
                <a:spcPts val="800"/>
              </a:spcBef>
              <a:buClr>
                <a:srgbClr val="548135"/>
              </a:buClr>
              <a:buSzPts val="2100"/>
            </a:pPr>
            <a:r>
              <a:rPr lang="en" sz="2100" b="1" dirty="0">
                <a:solidFill>
                  <a:srgbClr val="888888"/>
                </a:solidFill>
                <a:sym typeface="Calibri"/>
              </a:rPr>
              <a:t>“I’m not healthy!”</a:t>
            </a:r>
            <a:endParaRPr sz="2100" b="1" dirty="0">
              <a:solidFill>
                <a:srgbClr val="888888"/>
              </a:solidFill>
              <a:sym typeface="Calibri"/>
            </a:endParaRPr>
          </a:p>
          <a:p>
            <a:pPr>
              <a:lnSpc>
                <a:spcPct val="90000"/>
              </a:lnSpc>
              <a:spcBef>
                <a:spcPts val="800"/>
              </a:spcBef>
              <a:buClr>
                <a:srgbClr val="548135"/>
              </a:buClr>
              <a:buSzPts val="2100"/>
            </a:pPr>
            <a:endParaRPr sz="2100" b="1" dirty="0">
              <a:solidFill>
                <a:srgbClr val="888888"/>
              </a:solidFill>
              <a:sym typeface="Calibri"/>
            </a:endParaRPr>
          </a:p>
          <a:p>
            <a:pPr>
              <a:lnSpc>
                <a:spcPct val="90000"/>
              </a:lnSpc>
              <a:spcBef>
                <a:spcPts val="800"/>
              </a:spcBef>
              <a:buClr>
                <a:srgbClr val="548135"/>
              </a:buClr>
              <a:buSzPts val="2100"/>
            </a:pPr>
            <a:r>
              <a:rPr lang="en" sz="2100" b="1" dirty="0">
                <a:solidFill>
                  <a:srgbClr val="888888"/>
                </a:solidFill>
                <a:sym typeface="Calibri"/>
              </a:rPr>
              <a:t>“I don’t exercise enough!” </a:t>
            </a:r>
            <a:endParaRPr sz="2100" b="1" dirty="0">
              <a:solidFill>
                <a:srgbClr val="888888"/>
              </a:solidFill>
              <a:sym typeface="Calibri"/>
            </a:endParaRPr>
          </a:p>
          <a:p>
            <a:pPr>
              <a:lnSpc>
                <a:spcPct val="90000"/>
              </a:lnSpc>
              <a:spcBef>
                <a:spcPts val="800"/>
              </a:spcBef>
              <a:buClr>
                <a:srgbClr val="548135"/>
              </a:buClr>
              <a:buSzPts val="2100"/>
            </a:pPr>
            <a:endParaRPr sz="2100" b="1" dirty="0">
              <a:solidFill>
                <a:srgbClr val="888888"/>
              </a:solidFill>
              <a:sym typeface="Calibri"/>
            </a:endParaRPr>
          </a:p>
          <a:p>
            <a:pPr>
              <a:lnSpc>
                <a:spcPct val="90000"/>
              </a:lnSpc>
              <a:spcBef>
                <a:spcPts val="800"/>
              </a:spcBef>
              <a:buClr>
                <a:srgbClr val="548135"/>
              </a:buClr>
              <a:buSzPts val="2100"/>
            </a:pPr>
            <a:r>
              <a:rPr lang="en" sz="2100" b="1" dirty="0">
                <a:solidFill>
                  <a:srgbClr val="888888"/>
                </a:solidFill>
                <a:sym typeface="Calibri"/>
              </a:rPr>
              <a:t>“I don’t have an exercise schedule to follow every week!”</a:t>
            </a:r>
            <a:endParaRPr sz="2100" b="1" dirty="0">
              <a:solidFill>
                <a:srgbClr val="888888"/>
              </a:solidFill>
            </a:endParaRPr>
          </a:p>
        </p:txBody>
      </p:sp>
      <p:sp>
        <p:nvSpPr>
          <p:cNvPr id="521" name="Google Shape;521;p80"/>
          <p:cNvSpPr/>
          <p:nvPr/>
        </p:nvSpPr>
        <p:spPr>
          <a:xfrm>
            <a:off x="2042975" y="1310825"/>
            <a:ext cx="802500" cy="2770500"/>
          </a:xfrm>
          <a:prstGeom prst="upDownArrow">
            <a:avLst>
              <a:gd name="adj1" fmla="val 50000"/>
              <a:gd name="adj2" fmla="val 50000"/>
            </a:avLst>
          </a:prstGeom>
          <a:solidFill>
            <a:srgbClr val="CFE2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22" name="Google Shape;522;p80"/>
          <p:cNvSpPr txBox="1"/>
          <p:nvPr/>
        </p:nvSpPr>
        <p:spPr>
          <a:xfrm>
            <a:off x="1669675" y="961750"/>
            <a:ext cx="1613700" cy="20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Calibri"/>
              <a:buNone/>
            </a:pPr>
            <a:r>
              <a:rPr lang="en" sz="1500" b="1" i="1" dirty="0">
                <a:latin typeface="Calibri"/>
                <a:ea typeface="Calibri"/>
                <a:cs typeface="Calibri"/>
                <a:sym typeface="Calibri"/>
              </a:rPr>
              <a:t>B</a:t>
            </a:r>
            <a:r>
              <a:rPr lang="en" sz="1500" b="1" i="1" u="none" strike="noStrike" cap="none" dirty="0">
                <a:solidFill>
                  <a:srgbClr val="000000"/>
                </a:solidFill>
                <a:latin typeface="Calibri"/>
                <a:ea typeface="Calibri"/>
                <a:cs typeface="Calibri"/>
                <a:sym typeface="Calibri"/>
              </a:rPr>
              <a:t>road and vague</a:t>
            </a:r>
            <a:endParaRPr sz="1500" b="1" dirty="0"/>
          </a:p>
        </p:txBody>
      </p:sp>
      <p:sp>
        <p:nvSpPr>
          <p:cNvPr id="523" name="Google Shape;523;p80"/>
          <p:cNvSpPr txBox="1"/>
          <p:nvPr/>
        </p:nvSpPr>
        <p:spPr>
          <a:xfrm>
            <a:off x="1503425" y="4154449"/>
            <a:ext cx="1881600" cy="20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Calibri"/>
              <a:buNone/>
            </a:pPr>
            <a:r>
              <a:rPr lang="en" sz="1600" b="1" i="1" dirty="0">
                <a:latin typeface="Calibri"/>
                <a:ea typeface="Calibri"/>
                <a:cs typeface="Calibri"/>
                <a:sym typeface="Calibri"/>
              </a:rPr>
              <a:t>Embedded </a:t>
            </a:r>
            <a:r>
              <a:rPr lang="en" sz="1600" b="1" i="1" u="none" strike="noStrike" cap="none" dirty="0">
                <a:solidFill>
                  <a:srgbClr val="000000"/>
                </a:solidFill>
                <a:latin typeface="Calibri"/>
                <a:ea typeface="Calibri"/>
                <a:cs typeface="Calibri"/>
                <a:sym typeface="Calibri"/>
              </a:rPr>
              <a:t>solution</a:t>
            </a:r>
            <a:endParaRPr sz="1600" b="1" dirty="0"/>
          </a:p>
        </p:txBody>
      </p:sp>
      <p:sp>
        <p:nvSpPr>
          <p:cNvPr id="524" name="Google Shape;524;p80"/>
          <p:cNvSpPr txBox="1"/>
          <p:nvPr/>
        </p:nvSpPr>
        <p:spPr>
          <a:xfrm rot="-5400000">
            <a:off x="1783775" y="2336550"/>
            <a:ext cx="1320900" cy="47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Calibri"/>
              <a:buNone/>
            </a:pPr>
            <a:r>
              <a:rPr lang="en" sz="1800" b="0" i="1" u="none" strike="noStrike" cap="none">
                <a:solidFill>
                  <a:srgbClr val="000000"/>
                </a:solidFill>
                <a:latin typeface="Calibri"/>
                <a:ea typeface="Calibri"/>
                <a:cs typeface="Calibri"/>
                <a:sym typeface="Calibri"/>
              </a:rPr>
              <a:t>SPECIFICITY</a:t>
            </a:r>
            <a:endParaRPr/>
          </a:p>
        </p:txBody>
      </p:sp>
      <p:sp>
        <p:nvSpPr>
          <p:cNvPr id="2" name="Slide Number Placeholder 1">
            <a:extLst>
              <a:ext uri="{FF2B5EF4-FFF2-40B4-BE49-F238E27FC236}">
                <a16:creationId xmlns:a16="http://schemas.microsoft.com/office/drawing/2014/main" id="{4D7459E6-3B6A-4D4D-B9EB-52A593C7DA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4" name="TextBox 3">
            <a:extLst>
              <a:ext uri="{FF2B5EF4-FFF2-40B4-BE49-F238E27FC236}">
                <a16:creationId xmlns:a16="http://schemas.microsoft.com/office/drawing/2014/main" id="{4982AEFD-8347-4AC3-B572-9D7DF4A11807}"/>
              </a:ext>
            </a:extLst>
          </p:cNvPr>
          <p:cNvSpPr txBox="1"/>
          <p:nvPr/>
        </p:nvSpPr>
        <p:spPr>
          <a:xfrm>
            <a:off x="837425" y="468003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t>
            </a:r>
            <a:r>
              <a:rPr lang="en-US" sz="1100" dirty="0" err="1">
                <a:solidFill>
                  <a:srgbClr val="888888"/>
                </a:solidFill>
              </a:rPr>
              <a:t>Gunrow</a:t>
            </a:r>
            <a:r>
              <a:rPr lang="en-US" sz="1100" dirty="0">
                <a:solidFill>
                  <a:srgbClr val="888888"/>
                </a:solidFill>
              </a:rPr>
              <a:t> &amp; Park (2017).</a:t>
            </a:r>
            <a:endParaRPr lang="en-US" sz="11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40" name="Google Shape;540;p81"/>
          <p:cNvSpPr txBox="1">
            <a:spLocks noGrp="1"/>
          </p:cNvSpPr>
          <p:nvPr>
            <p:ph type="title"/>
          </p:nvPr>
        </p:nvSpPr>
        <p:spPr>
          <a:prstGeom prst="rect">
            <a:avLst/>
          </a:prstGeom>
        </p:spPr>
        <p:txBody>
          <a:bodyPr spcFirstLastPara="1" wrap="square" lIns="0" tIns="34275" rIns="68575" bIns="34275" anchor="ctr" anchorCtr="0">
            <a:noAutofit/>
          </a:bodyPr>
          <a:lstStyle/>
          <a:p>
            <a:pPr lvl="0" indent="0"/>
            <a:r>
              <a:rPr lang="en" dirty="0">
                <a:sym typeface="Calibri"/>
              </a:rPr>
              <a:t>Problem scale</a:t>
            </a:r>
            <a:endParaRPr dirty="0">
              <a:sym typeface="Calibri"/>
            </a:endParaRPr>
          </a:p>
        </p:txBody>
      </p:sp>
      <p:grpSp>
        <p:nvGrpSpPr>
          <p:cNvPr id="16" name="Google Shape;553;p83">
            <a:extLst>
              <a:ext uri="{FF2B5EF4-FFF2-40B4-BE49-F238E27FC236}">
                <a16:creationId xmlns:a16="http://schemas.microsoft.com/office/drawing/2014/main" id="{7A0BE577-0839-4545-8C4F-B14AE3613A89}"/>
              </a:ext>
            </a:extLst>
          </p:cNvPr>
          <p:cNvGrpSpPr/>
          <p:nvPr/>
        </p:nvGrpSpPr>
        <p:grpSpPr>
          <a:xfrm>
            <a:off x="309600" y="1959600"/>
            <a:ext cx="8524800" cy="1224300"/>
            <a:chOff x="302275" y="1783450"/>
            <a:chExt cx="8524800" cy="1224300"/>
          </a:xfrm>
        </p:grpSpPr>
        <p:sp>
          <p:nvSpPr>
            <p:cNvPr id="17" name="Google Shape;554;p83">
              <a:extLst>
                <a:ext uri="{FF2B5EF4-FFF2-40B4-BE49-F238E27FC236}">
                  <a16:creationId xmlns:a16="http://schemas.microsoft.com/office/drawing/2014/main" id="{5EA8847B-CE0E-40AA-AFCD-19F7AFA27C56}"/>
                </a:ext>
              </a:extLst>
            </p:cNvPr>
            <p:cNvSpPr/>
            <p:nvPr/>
          </p:nvSpPr>
          <p:spPr>
            <a:xfrm>
              <a:off x="302275" y="1783450"/>
              <a:ext cx="1420800" cy="1224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transition time after lunch in a classroom.</a:t>
              </a:r>
              <a:endParaRPr dirty="0">
                <a:latin typeface="+mn-lt"/>
              </a:endParaRPr>
            </a:p>
          </p:txBody>
        </p:sp>
        <p:sp>
          <p:nvSpPr>
            <p:cNvPr id="18" name="Google Shape;555;p83">
              <a:extLst>
                <a:ext uri="{FF2B5EF4-FFF2-40B4-BE49-F238E27FC236}">
                  <a16:creationId xmlns:a16="http://schemas.microsoft.com/office/drawing/2014/main" id="{FB144B25-CE92-42E1-B049-472359456482}"/>
                </a:ext>
              </a:extLst>
            </p:cNvPr>
            <p:cNvSpPr/>
            <p:nvPr/>
          </p:nvSpPr>
          <p:spPr>
            <a:xfrm>
              <a:off x="1723075" y="1783450"/>
              <a:ext cx="1420800" cy="1224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math fact fluency for a small group of students.</a:t>
              </a:r>
              <a:endParaRPr dirty="0">
                <a:solidFill>
                  <a:schemeClr val="dk1"/>
                </a:solidFill>
                <a:latin typeface="+mn-lt"/>
              </a:endParaRPr>
            </a:p>
            <a:p>
              <a:pPr marL="0" lvl="0" indent="0" algn="ctr" rtl="0">
                <a:spcBef>
                  <a:spcPts val="0"/>
                </a:spcBef>
                <a:spcAft>
                  <a:spcPts val="0"/>
                </a:spcAft>
                <a:buNone/>
              </a:pPr>
              <a:endParaRPr sz="1600" dirty="0">
                <a:solidFill>
                  <a:srgbClr val="2E2E2E"/>
                </a:solidFill>
                <a:latin typeface="+mn-lt"/>
                <a:ea typeface="Cabin"/>
                <a:cs typeface="Cabin"/>
                <a:sym typeface="Cabin"/>
              </a:endParaRPr>
            </a:p>
          </p:txBody>
        </p:sp>
        <p:sp>
          <p:nvSpPr>
            <p:cNvPr id="19" name="Google Shape;556;p83">
              <a:extLst>
                <a:ext uri="{FF2B5EF4-FFF2-40B4-BE49-F238E27FC236}">
                  <a16:creationId xmlns:a16="http://schemas.microsoft.com/office/drawing/2014/main" id="{445F0AF5-5442-4FC8-93BE-F297DBD5B7FF}"/>
                </a:ext>
              </a:extLst>
            </p:cNvPr>
            <p:cNvSpPr/>
            <p:nvPr/>
          </p:nvSpPr>
          <p:spPr>
            <a:xfrm>
              <a:off x="3143875" y="1783450"/>
              <a:ext cx="1420800" cy="12243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daily student work completion  in a classroom.</a:t>
              </a:r>
              <a:endParaRPr dirty="0">
                <a:latin typeface="+mn-lt"/>
              </a:endParaRPr>
            </a:p>
          </p:txBody>
        </p:sp>
        <p:sp>
          <p:nvSpPr>
            <p:cNvPr id="20" name="Google Shape;557;p83">
              <a:extLst>
                <a:ext uri="{FF2B5EF4-FFF2-40B4-BE49-F238E27FC236}">
                  <a16:creationId xmlns:a16="http://schemas.microsoft.com/office/drawing/2014/main" id="{FF6E3399-5C99-482D-B072-6A72533EAB34}"/>
                </a:ext>
              </a:extLst>
            </p:cNvPr>
            <p:cNvSpPr/>
            <p:nvPr/>
          </p:nvSpPr>
          <p:spPr>
            <a:xfrm>
              <a:off x="4564675" y="1783450"/>
              <a:ext cx="1420800" cy="1224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3rd grade reading fluency in a school.</a:t>
              </a:r>
              <a:endParaRPr dirty="0">
                <a:solidFill>
                  <a:schemeClr val="dk1"/>
                </a:solidFill>
                <a:latin typeface="+mn-lt"/>
              </a:endParaRPr>
            </a:p>
            <a:p>
              <a:pPr marL="0" lvl="0" indent="0" algn="l" rtl="0">
                <a:spcBef>
                  <a:spcPts val="0"/>
                </a:spcBef>
                <a:spcAft>
                  <a:spcPts val="0"/>
                </a:spcAft>
                <a:buNone/>
              </a:pPr>
              <a:endParaRPr dirty="0">
                <a:latin typeface="+mn-lt"/>
              </a:endParaRPr>
            </a:p>
          </p:txBody>
        </p:sp>
        <p:sp>
          <p:nvSpPr>
            <p:cNvPr id="21" name="Google Shape;558;p83">
              <a:extLst>
                <a:ext uri="{FF2B5EF4-FFF2-40B4-BE49-F238E27FC236}">
                  <a16:creationId xmlns:a16="http://schemas.microsoft.com/office/drawing/2014/main" id="{893DB8B8-2ADE-46FA-ACF0-77292F13F3CD}"/>
                </a:ext>
              </a:extLst>
            </p:cNvPr>
            <p:cNvSpPr/>
            <p:nvPr/>
          </p:nvSpPr>
          <p:spPr>
            <a:xfrm>
              <a:off x="5985475" y="1783450"/>
              <a:ext cx="1420800" cy="1224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Decrease schoolwide disciplinary incidents.</a:t>
              </a:r>
              <a:endParaRPr dirty="0">
                <a:latin typeface="+mn-lt"/>
              </a:endParaRPr>
            </a:p>
          </p:txBody>
        </p:sp>
        <p:sp>
          <p:nvSpPr>
            <p:cNvPr id="22" name="Google Shape;559;p83">
              <a:extLst>
                <a:ext uri="{FF2B5EF4-FFF2-40B4-BE49-F238E27FC236}">
                  <a16:creationId xmlns:a16="http://schemas.microsoft.com/office/drawing/2014/main" id="{11DADE26-BF58-433C-9E52-CE93EDF48820}"/>
                </a:ext>
              </a:extLst>
            </p:cNvPr>
            <p:cNvSpPr/>
            <p:nvPr/>
          </p:nvSpPr>
          <p:spPr>
            <a:xfrm>
              <a:off x="7406275" y="1783450"/>
              <a:ext cx="1420800" cy="1224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K–3 ELA </a:t>
              </a:r>
              <a:r>
                <a:rPr lang="en" sz="1600" dirty="0" err="1">
                  <a:solidFill>
                    <a:srgbClr val="2E2E2E"/>
                  </a:solidFill>
                  <a:latin typeface="+mn-lt"/>
                  <a:ea typeface="Cabin"/>
                  <a:cs typeface="Cabin"/>
                  <a:sym typeface="Cabin"/>
                </a:rPr>
                <a:t>proficency</a:t>
              </a:r>
              <a:r>
                <a:rPr lang="en" sz="1600" dirty="0">
                  <a:solidFill>
                    <a:srgbClr val="2E2E2E"/>
                  </a:solidFill>
                  <a:latin typeface="+mn-lt"/>
                  <a:ea typeface="Cabin"/>
                  <a:cs typeface="Cabin"/>
                  <a:sym typeface="Cabin"/>
                </a:rPr>
                <a:t> in a district.</a:t>
              </a:r>
              <a:endParaRPr dirty="0">
                <a:latin typeface="+mn-lt"/>
              </a:endParaRPr>
            </a:p>
          </p:txBody>
        </p:sp>
      </p:grpSp>
      <p:cxnSp>
        <p:nvCxnSpPr>
          <p:cNvPr id="23" name="Google Shape;560;p83">
            <a:extLst>
              <a:ext uri="{FF2B5EF4-FFF2-40B4-BE49-F238E27FC236}">
                <a16:creationId xmlns:a16="http://schemas.microsoft.com/office/drawing/2014/main" id="{5B9ADAA1-122A-41EF-A30B-1D9F033376EE}"/>
              </a:ext>
            </a:extLst>
          </p:cNvPr>
          <p:cNvCxnSpPr>
            <a:cxnSpLocks/>
            <a:endCxn id="25" idx="1"/>
          </p:cNvCxnSpPr>
          <p:nvPr/>
        </p:nvCxnSpPr>
        <p:spPr>
          <a:xfrm flipV="1">
            <a:off x="1730400" y="3473999"/>
            <a:ext cx="5683203" cy="2100"/>
          </a:xfrm>
          <a:prstGeom prst="straightConnector1">
            <a:avLst/>
          </a:prstGeom>
          <a:noFill/>
          <a:ln w="57150" cap="flat" cmpd="sng">
            <a:solidFill>
              <a:srgbClr val="000000"/>
            </a:solidFill>
            <a:prstDash val="solid"/>
            <a:round/>
            <a:headEnd type="triangle" w="med" len="med"/>
            <a:tailEnd type="triangle" w="med" len="med"/>
          </a:ln>
        </p:spPr>
      </p:cxnSp>
      <p:sp>
        <p:nvSpPr>
          <p:cNvPr id="24" name="Google Shape;561;p83">
            <a:extLst>
              <a:ext uri="{FF2B5EF4-FFF2-40B4-BE49-F238E27FC236}">
                <a16:creationId xmlns:a16="http://schemas.microsoft.com/office/drawing/2014/main" id="{4A01C926-9806-4D6C-B229-158A9E936878}"/>
              </a:ext>
            </a:extLst>
          </p:cNvPr>
          <p:cNvSpPr txBox="1"/>
          <p:nvPr/>
        </p:nvSpPr>
        <p:spPr>
          <a:xfrm>
            <a:off x="309601"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Less required</a:t>
            </a:r>
            <a:endParaRPr dirty="0">
              <a:latin typeface="+mn-lt"/>
            </a:endParaRPr>
          </a:p>
        </p:txBody>
      </p:sp>
      <p:sp>
        <p:nvSpPr>
          <p:cNvPr id="25" name="Google Shape;561;p83">
            <a:extLst>
              <a:ext uri="{FF2B5EF4-FFF2-40B4-BE49-F238E27FC236}">
                <a16:creationId xmlns:a16="http://schemas.microsoft.com/office/drawing/2014/main" id="{50DF1C45-0192-4102-A352-9CE9A5CA9ED0}"/>
              </a:ext>
            </a:extLst>
          </p:cNvPr>
          <p:cNvSpPr txBox="1"/>
          <p:nvPr/>
        </p:nvSpPr>
        <p:spPr>
          <a:xfrm>
            <a:off x="7413603"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More required</a:t>
            </a:r>
            <a:endParaRPr dirty="0">
              <a:latin typeface="+mn-lt"/>
            </a:endParaRPr>
          </a:p>
        </p:txBody>
      </p:sp>
      <p:sp>
        <p:nvSpPr>
          <p:cNvPr id="2" name="Slide Number Placeholder 1">
            <a:extLst>
              <a:ext uri="{FF2B5EF4-FFF2-40B4-BE49-F238E27FC236}">
                <a16:creationId xmlns:a16="http://schemas.microsoft.com/office/drawing/2014/main" id="{D7BA738D-EFB7-4D49-8FB8-42DEEC7403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
        <p:nvSpPr>
          <p:cNvPr id="3" name="TextBox 2">
            <a:extLst>
              <a:ext uri="{FF2B5EF4-FFF2-40B4-BE49-F238E27FC236}">
                <a16:creationId xmlns:a16="http://schemas.microsoft.com/office/drawing/2014/main" id="{205C0F25-19F5-437F-888B-8F966B3C3438}"/>
              </a:ext>
            </a:extLst>
          </p:cNvPr>
          <p:cNvSpPr txBox="1"/>
          <p:nvPr/>
        </p:nvSpPr>
        <p:spPr>
          <a:xfrm>
            <a:off x="628650" y="4438769"/>
            <a:ext cx="31671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a:t>
            </a:r>
            <a:r>
              <a:rPr lang="en-US" sz="1100" dirty="0" err="1">
                <a:solidFill>
                  <a:srgbClr val="888888"/>
                </a:solidFill>
              </a:rPr>
              <a:t>Gunrow</a:t>
            </a:r>
            <a:r>
              <a:rPr lang="en-US" sz="1100" dirty="0">
                <a:solidFill>
                  <a:srgbClr val="888888"/>
                </a:solidFill>
              </a:rPr>
              <a:t> &amp; Park (2017).</a:t>
            </a:r>
            <a:endParaRPr lang="en-US" sz="11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82"/>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Questions to consider:</a:t>
            </a:r>
            <a:endParaRPr dirty="0">
              <a:sym typeface="Calibri"/>
            </a:endParaRPr>
          </a:p>
          <a:p>
            <a:pPr marL="571500" lvl="0" indent="-342900">
              <a:buFont typeface="Arial" panose="020B0604020202020204" pitchFamily="34" charset="0"/>
              <a:buChar char="•"/>
            </a:pPr>
            <a:r>
              <a:rPr lang="en" dirty="0">
                <a:sym typeface="Calibri"/>
              </a:rPr>
              <a:t>How many people are involved?</a:t>
            </a:r>
            <a:endParaRPr dirty="0">
              <a:sym typeface="Calibri"/>
            </a:endParaRPr>
          </a:p>
          <a:p>
            <a:pPr marL="571500" lvl="0" indent="-342900">
              <a:buFont typeface="Arial" panose="020B0604020202020204" pitchFamily="34" charset="0"/>
              <a:buChar char="•"/>
            </a:pPr>
            <a:r>
              <a:rPr lang="en" dirty="0">
                <a:sym typeface="Calibri"/>
              </a:rPr>
              <a:t>What resources will be required?</a:t>
            </a:r>
            <a:endParaRPr dirty="0">
              <a:sym typeface="Calibri"/>
            </a:endParaRPr>
          </a:p>
          <a:p>
            <a:pPr marL="571500" lvl="0" indent="-342900">
              <a:buFont typeface="Arial" panose="020B0604020202020204" pitchFamily="34" charset="0"/>
              <a:buChar char="•"/>
            </a:pPr>
            <a:r>
              <a:rPr lang="en" dirty="0">
                <a:sym typeface="Calibri"/>
              </a:rPr>
              <a:t>How much time will it take to solve the problem you selected?</a:t>
            </a:r>
            <a:endParaRPr dirty="0">
              <a:sym typeface="Calibri"/>
            </a:endParaRPr>
          </a:p>
          <a:p>
            <a:pPr marL="571500" lvl="0" indent="-342900">
              <a:buFont typeface="Arial" panose="020B0604020202020204" pitchFamily="34" charset="0"/>
              <a:buChar char="•"/>
            </a:pPr>
            <a:r>
              <a:rPr lang="en" dirty="0">
                <a:sym typeface="Calibri"/>
              </a:rPr>
              <a:t>How frequently can you obtain data to measure progress on this problem?</a:t>
            </a:r>
            <a:endParaRPr dirty="0">
              <a:sym typeface="Calibri"/>
            </a:endParaRPr>
          </a:p>
        </p:txBody>
      </p:sp>
      <p:sp>
        <p:nvSpPr>
          <p:cNvPr id="546" name="Google Shape;546;p82"/>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Problem scale</a:t>
            </a:r>
            <a:endParaRPr dirty="0">
              <a:sym typeface="Calibri"/>
            </a:endParaRPr>
          </a:p>
        </p:txBody>
      </p:sp>
      <p:pic>
        <p:nvPicPr>
          <p:cNvPr id="6" name="Google Shape;351;p54">
            <a:extLst>
              <a:ext uri="{FF2B5EF4-FFF2-40B4-BE49-F238E27FC236}">
                <a16:creationId xmlns:a16="http://schemas.microsoft.com/office/drawing/2014/main" id="{BE016F09-48C4-914E-B02E-E8378FB2DD01}"/>
              </a:ext>
            </a:extLst>
          </p:cNvPr>
          <p:cNvPicPr preferRelativeResize="0"/>
          <p:nvPr/>
        </p:nvPicPr>
        <p:blipFill>
          <a:blip r:embed="rId3"/>
          <a:stretch>
            <a:fillRect/>
          </a:stretch>
        </p:blipFill>
        <p:spPr>
          <a:xfrm>
            <a:off x="7225971" y="343205"/>
            <a:ext cx="1597516" cy="1389145"/>
          </a:xfrm>
          <a:prstGeom prst="rect">
            <a:avLst/>
          </a:prstGeom>
          <a:noFill/>
          <a:ln>
            <a:noFill/>
          </a:ln>
        </p:spPr>
      </p:pic>
      <p:sp>
        <p:nvSpPr>
          <p:cNvPr id="2" name="Slide Number Placeholder 1">
            <a:extLst>
              <a:ext uri="{FF2B5EF4-FFF2-40B4-BE49-F238E27FC236}">
                <a16:creationId xmlns:a16="http://schemas.microsoft.com/office/drawing/2014/main" id="{C1DBF132-F777-4FAC-9076-E3AE7CCACD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26" name="Google Shape;563;p83">
            <a:extLst>
              <a:ext uri="{FF2B5EF4-FFF2-40B4-BE49-F238E27FC236}">
                <a16:creationId xmlns:a16="http://schemas.microsoft.com/office/drawing/2014/main" id="{3A3DAA8C-1B3B-4771-8FCB-235D4C6DD26C}"/>
              </a:ext>
            </a:extLst>
          </p:cNvPr>
          <p:cNvSpPr txBox="1"/>
          <p:nvPr/>
        </p:nvSpPr>
        <p:spPr>
          <a:xfrm>
            <a:off x="527833" y="1042649"/>
            <a:ext cx="7104000" cy="6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rgbClr val="888888"/>
                </a:solidFill>
                <a:latin typeface="+mn-lt"/>
                <a:ea typeface="Calibri"/>
                <a:cs typeface="Arial" panose="020B0604020202020204" pitchFamily="34" charset="0"/>
                <a:sym typeface="Calibri"/>
              </a:rPr>
              <a:t>What resources will it take to solve?</a:t>
            </a:r>
            <a:endParaRPr sz="2500" b="1" dirty="0">
              <a:solidFill>
                <a:srgbClr val="888888"/>
              </a:solidFill>
              <a:latin typeface="+mn-lt"/>
              <a:ea typeface="Calibri"/>
              <a:cs typeface="Arial" panose="020B0604020202020204" pitchFamily="34" charset="0"/>
              <a:sym typeface="Calibri"/>
            </a:endParaRPr>
          </a:p>
        </p:txBody>
      </p:sp>
      <p:sp>
        <p:nvSpPr>
          <p:cNvPr id="27" name="Google Shape;546;p82">
            <a:extLst>
              <a:ext uri="{FF2B5EF4-FFF2-40B4-BE49-F238E27FC236}">
                <a16:creationId xmlns:a16="http://schemas.microsoft.com/office/drawing/2014/main" id="{BE6C398D-C1B5-41BE-A4F3-EC99ED8C64FC}"/>
              </a:ext>
            </a:extLst>
          </p:cNvPr>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Problem scale</a:t>
            </a:r>
            <a:endParaRPr dirty="0">
              <a:sym typeface="Calibri"/>
            </a:endParaRPr>
          </a:p>
        </p:txBody>
      </p:sp>
      <p:grpSp>
        <p:nvGrpSpPr>
          <p:cNvPr id="3" name="Group 2">
            <a:extLst>
              <a:ext uri="{FF2B5EF4-FFF2-40B4-BE49-F238E27FC236}">
                <a16:creationId xmlns:a16="http://schemas.microsoft.com/office/drawing/2014/main" id="{FE40A5BF-2291-4A16-92EF-0BFC989BAA99}"/>
              </a:ext>
            </a:extLst>
          </p:cNvPr>
          <p:cNvGrpSpPr/>
          <p:nvPr/>
        </p:nvGrpSpPr>
        <p:grpSpPr>
          <a:xfrm>
            <a:off x="309600" y="1689455"/>
            <a:ext cx="8524802" cy="2205955"/>
            <a:chOff x="309600" y="1438435"/>
            <a:chExt cx="8524802" cy="2205955"/>
          </a:xfrm>
        </p:grpSpPr>
        <p:grpSp>
          <p:nvGrpSpPr>
            <p:cNvPr id="553" name="Google Shape;553;p83"/>
            <p:cNvGrpSpPr/>
            <p:nvPr/>
          </p:nvGrpSpPr>
          <p:grpSpPr>
            <a:xfrm>
              <a:off x="309600" y="1959600"/>
              <a:ext cx="8524800" cy="1224300"/>
              <a:chOff x="302275" y="1783450"/>
              <a:chExt cx="8524800" cy="1224300"/>
            </a:xfrm>
          </p:grpSpPr>
          <p:sp>
            <p:nvSpPr>
              <p:cNvPr id="554" name="Google Shape;554;p83"/>
              <p:cNvSpPr/>
              <p:nvPr/>
            </p:nvSpPr>
            <p:spPr>
              <a:xfrm>
                <a:off x="302275" y="1783450"/>
                <a:ext cx="1420800" cy="1224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transition time after lunch in a classroom.</a:t>
                </a:r>
                <a:endParaRPr dirty="0">
                  <a:latin typeface="+mn-lt"/>
                </a:endParaRPr>
              </a:p>
            </p:txBody>
          </p:sp>
          <p:sp>
            <p:nvSpPr>
              <p:cNvPr id="555" name="Google Shape;555;p83"/>
              <p:cNvSpPr/>
              <p:nvPr/>
            </p:nvSpPr>
            <p:spPr>
              <a:xfrm>
                <a:off x="1723075" y="1783450"/>
                <a:ext cx="1420800" cy="1224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math fact fluency for a small group of students.</a:t>
                </a:r>
                <a:endParaRPr dirty="0">
                  <a:solidFill>
                    <a:schemeClr val="dk1"/>
                  </a:solidFill>
                  <a:latin typeface="+mn-lt"/>
                </a:endParaRPr>
              </a:p>
              <a:p>
                <a:pPr marL="0" lvl="0" indent="0" algn="ctr" rtl="0">
                  <a:spcBef>
                    <a:spcPts val="0"/>
                  </a:spcBef>
                  <a:spcAft>
                    <a:spcPts val="0"/>
                  </a:spcAft>
                  <a:buNone/>
                </a:pPr>
                <a:endParaRPr sz="1600" dirty="0">
                  <a:solidFill>
                    <a:srgbClr val="2E2E2E"/>
                  </a:solidFill>
                  <a:latin typeface="+mn-lt"/>
                  <a:ea typeface="Cabin"/>
                  <a:cs typeface="Cabin"/>
                  <a:sym typeface="Cabin"/>
                </a:endParaRPr>
              </a:p>
            </p:txBody>
          </p:sp>
          <p:sp>
            <p:nvSpPr>
              <p:cNvPr id="556" name="Google Shape;556;p83"/>
              <p:cNvSpPr/>
              <p:nvPr/>
            </p:nvSpPr>
            <p:spPr>
              <a:xfrm>
                <a:off x="3143875" y="1783450"/>
                <a:ext cx="1420800" cy="12243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daily student work completion  in a classroom.</a:t>
                </a:r>
                <a:endParaRPr dirty="0">
                  <a:latin typeface="+mn-lt"/>
                </a:endParaRPr>
              </a:p>
            </p:txBody>
          </p:sp>
          <p:sp>
            <p:nvSpPr>
              <p:cNvPr id="557" name="Google Shape;557;p83"/>
              <p:cNvSpPr/>
              <p:nvPr/>
            </p:nvSpPr>
            <p:spPr>
              <a:xfrm>
                <a:off x="4564675" y="1783450"/>
                <a:ext cx="1420800" cy="1224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3rd grade reading fluency in a school.</a:t>
                </a:r>
                <a:endParaRPr dirty="0">
                  <a:solidFill>
                    <a:schemeClr val="dk1"/>
                  </a:solidFill>
                  <a:latin typeface="+mn-lt"/>
                </a:endParaRPr>
              </a:p>
              <a:p>
                <a:pPr marL="0" lvl="0" indent="0" algn="l" rtl="0">
                  <a:spcBef>
                    <a:spcPts val="0"/>
                  </a:spcBef>
                  <a:spcAft>
                    <a:spcPts val="0"/>
                  </a:spcAft>
                  <a:buNone/>
                </a:pPr>
                <a:endParaRPr dirty="0">
                  <a:latin typeface="+mn-lt"/>
                </a:endParaRPr>
              </a:p>
            </p:txBody>
          </p:sp>
          <p:sp>
            <p:nvSpPr>
              <p:cNvPr id="558" name="Google Shape;558;p83"/>
              <p:cNvSpPr/>
              <p:nvPr/>
            </p:nvSpPr>
            <p:spPr>
              <a:xfrm>
                <a:off x="5985475" y="1783450"/>
                <a:ext cx="1420800" cy="1224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Decrease schoolwide disciplinary incidents.</a:t>
                </a:r>
                <a:endParaRPr dirty="0">
                  <a:latin typeface="+mn-lt"/>
                </a:endParaRPr>
              </a:p>
            </p:txBody>
          </p:sp>
          <p:sp>
            <p:nvSpPr>
              <p:cNvPr id="559" name="Google Shape;559;p83"/>
              <p:cNvSpPr/>
              <p:nvPr/>
            </p:nvSpPr>
            <p:spPr>
              <a:xfrm>
                <a:off x="7406275" y="1783450"/>
                <a:ext cx="1420800" cy="1224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K–3 ELA proficiency in a district.</a:t>
                </a:r>
                <a:endParaRPr dirty="0">
                  <a:latin typeface="+mn-lt"/>
                </a:endParaRPr>
              </a:p>
            </p:txBody>
          </p:sp>
        </p:grpSp>
        <p:cxnSp>
          <p:nvCxnSpPr>
            <p:cNvPr id="560" name="Google Shape;560;p83"/>
            <p:cNvCxnSpPr>
              <a:cxnSpLocks/>
              <a:endCxn id="28" idx="1"/>
            </p:cNvCxnSpPr>
            <p:nvPr/>
          </p:nvCxnSpPr>
          <p:spPr>
            <a:xfrm flipV="1">
              <a:off x="1730400" y="3473999"/>
              <a:ext cx="5683203" cy="2100"/>
            </a:xfrm>
            <a:prstGeom prst="straightConnector1">
              <a:avLst/>
            </a:prstGeom>
            <a:noFill/>
            <a:ln w="57150" cap="flat" cmpd="sng">
              <a:solidFill>
                <a:srgbClr val="000000"/>
              </a:solidFill>
              <a:prstDash val="solid"/>
              <a:round/>
              <a:headEnd type="triangle" w="med" len="med"/>
              <a:tailEnd type="triangle" w="med" len="med"/>
            </a:ln>
          </p:spPr>
        </p:cxnSp>
        <p:sp>
          <p:nvSpPr>
            <p:cNvPr id="561" name="Google Shape;561;p83"/>
            <p:cNvSpPr txBox="1"/>
            <p:nvPr/>
          </p:nvSpPr>
          <p:spPr>
            <a:xfrm>
              <a:off x="309601"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Less required</a:t>
              </a:r>
              <a:endParaRPr dirty="0">
                <a:latin typeface="+mn-lt"/>
              </a:endParaRPr>
            </a:p>
          </p:txBody>
        </p:sp>
        <p:grpSp>
          <p:nvGrpSpPr>
            <p:cNvPr id="7" name="Group 6">
              <a:extLst>
                <a:ext uri="{FF2B5EF4-FFF2-40B4-BE49-F238E27FC236}">
                  <a16:creationId xmlns:a16="http://schemas.microsoft.com/office/drawing/2014/main" id="{5C3A54CA-EDC6-453F-B37B-3ED2C8134331}"/>
                </a:ext>
              </a:extLst>
            </p:cNvPr>
            <p:cNvGrpSpPr/>
            <p:nvPr/>
          </p:nvGrpSpPr>
          <p:grpSpPr>
            <a:xfrm>
              <a:off x="824524" y="1438435"/>
              <a:ext cx="7494950" cy="553998"/>
              <a:chOff x="821067" y="1446704"/>
              <a:chExt cx="7494950" cy="553998"/>
            </a:xfrm>
          </p:grpSpPr>
          <p:sp>
            <p:nvSpPr>
              <p:cNvPr id="2" name="TextBox 1">
                <a:extLst>
                  <a:ext uri="{FF2B5EF4-FFF2-40B4-BE49-F238E27FC236}">
                    <a16:creationId xmlns:a16="http://schemas.microsoft.com/office/drawing/2014/main" id="{279C04D5-E396-40D4-95DC-30A531D84E1D}"/>
                  </a:ext>
                </a:extLst>
              </p:cNvPr>
              <p:cNvSpPr txBox="1"/>
              <p:nvPr/>
            </p:nvSpPr>
            <p:spPr>
              <a:xfrm>
                <a:off x="821067" y="1446704"/>
                <a:ext cx="397866" cy="553998"/>
              </a:xfrm>
              <a:prstGeom prst="rect">
                <a:avLst/>
              </a:prstGeom>
              <a:noFill/>
            </p:spPr>
            <p:txBody>
              <a:bodyPr wrap="none" rtlCol="0">
                <a:spAutoFit/>
              </a:bodyPr>
              <a:lstStyle/>
              <a:p>
                <a:r>
                  <a:rPr lang="en-US" sz="3000" b="1" dirty="0">
                    <a:solidFill>
                      <a:srgbClr val="0000FF"/>
                    </a:solidFill>
                  </a:rPr>
                  <a:t>1</a:t>
                </a:r>
              </a:p>
            </p:txBody>
          </p:sp>
          <p:sp>
            <p:nvSpPr>
              <p:cNvPr id="16" name="TextBox 15">
                <a:extLst>
                  <a:ext uri="{FF2B5EF4-FFF2-40B4-BE49-F238E27FC236}">
                    <a16:creationId xmlns:a16="http://schemas.microsoft.com/office/drawing/2014/main" id="{A681F92E-CED8-4563-8EE8-E8EB7E4C6EB2}"/>
                  </a:ext>
                </a:extLst>
              </p:cNvPr>
              <p:cNvSpPr txBox="1"/>
              <p:nvPr/>
            </p:nvSpPr>
            <p:spPr>
              <a:xfrm>
                <a:off x="2240343" y="1446704"/>
                <a:ext cx="397866" cy="553998"/>
              </a:xfrm>
              <a:prstGeom prst="rect">
                <a:avLst/>
              </a:prstGeom>
              <a:noFill/>
            </p:spPr>
            <p:txBody>
              <a:bodyPr wrap="none" rtlCol="0">
                <a:spAutoFit/>
              </a:bodyPr>
              <a:lstStyle/>
              <a:p>
                <a:r>
                  <a:rPr lang="en-US" sz="3000" b="1" dirty="0">
                    <a:solidFill>
                      <a:srgbClr val="0000FF"/>
                    </a:solidFill>
                  </a:rPr>
                  <a:t>2</a:t>
                </a:r>
              </a:p>
            </p:txBody>
          </p:sp>
          <p:sp>
            <p:nvSpPr>
              <p:cNvPr id="17" name="TextBox 16">
                <a:extLst>
                  <a:ext uri="{FF2B5EF4-FFF2-40B4-BE49-F238E27FC236}">
                    <a16:creationId xmlns:a16="http://schemas.microsoft.com/office/drawing/2014/main" id="{D1AEB70D-2AFF-40B8-8EDD-8DA9B43BF5D2}"/>
                  </a:ext>
                </a:extLst>
              </p:cNvPr>
              <p:cNvSpPr txBox="1"/>
              <p:nvPr/>
            </p:nvSpPr>
            <p:spPr>
              <a:xfrm>
                <a:off x="3655342" y="1446704"/>
                <a:ext cx="397866" cy="553998"/>
              </a:xfrm>
              <a:prstGeom prst="rect">
                <a:avLst/>
              </a:prstGeom>
              <a:noFill/>
            </p:spPr>
            <p:txBody>
              <a:bodyPr wrap="none" rtlCol="0">
                <a:spAutoFit/>
              </a:bodyPr>
              <a:lstStyle/>
              <a:p>
                <a:r>
                  <a:rPr lang="en-US" sz="3000" b="1" dirty="0">
                    <a:solidFill>
                      <a:srgbClr val="0000FF"/>
                    </a:solidFill>
                  </a:rPr>
                  <a:t>3</a:t>
                </a:r>
              </a:p>
            </p:txBody>
          </p:sp>
          <p:sp>
            <p:nvSpPr>
              <p:cNvPr id="18" name="TextBox 17">
                <a:extLst>
                  <a:ext uri="{FF2B5EF4-FFF2-40B4-BE49-F238E27FC236}">
                    <a16:creationId xmlns:a16="http://schemas.microsoft.com/office/drawing/2014/main" id="{495B5B5A-1FA9-42AA-AF0A-2E801872D386}"/>
                  </a:ext>
                </a:extLst>
              </p:cNvPr>
              <p:cNvSpPr txBox="1"/>
              <p:nvPr/>
            </p:nvSpPr>
            <p:spPr>
              <a:xfrm>
                <a:off x="5065223" y="1446704"/>
                <a:ext cx="397866" cy="553998"/>
              </a:xfrm>
              <a:prstGeom prst="rect">
                <a:avLst/>
              </a:prstGeom>
              <a:noFill/>
            </p:spPr>
            <p:txBody>
              <a:bodyPr wrap="none" rtlCol="0">
                <a:spAutoFit/>
              </a:bodyPr>
              <a:lstStyle/>
              <a:p>
                <a:r>
                  <a:rPr lang="en-US" sz="3000" b="1" dirty="0">
                    <a:solidFill>
                      <a:srgbClr val="0000FF"/>
                    </a:solidFill>
                  </a:rPr>
                  <a:t>4</a:t>
                </a:r>
              </a:p>
            </p:txBody>
          </p:sp>
          <p:sp>
            <p:nvSpPr>
              <p:cNvPr id="19" name="TextBox 18">
                <a:extLst>
                  <a:ext uri="{FF2B5EF4-FFF2-40B4-BE49-F238E27FC236}">
                    <a16:creationId xmlns:a16="http://schemas.microsoft.com/office/drawing/2014/main" id="{C59E20FA-4F00-49E8-900A-977B9B9CCCCE}"/>
                  </a:ext>
                </a:extLst>
              </p:cNvPr>
              <p:cNvSpPr txBox="1"/>
              <p:nvPr/>
            </p:nvSpPr>
            <p:spPr>
              <a:xfrm>
                <a:off x="6504267" y="1446704"/>
                <a:ext cx="397866" cy="553998"/>
              </a:xfrm>
              <a:prstGeom prst="rect">
                <a:avLst/>
              </a:prstGeom>
              <a:noFill/>
            </p:spPr>
            <p:txBody>
              <a:bodyPr wrap="none" rtlCol="0">
                <a:spAutoFit/>
              </a:bodyPr>
              <a:lstStyle/>
              <a:p>
                <a:r>
                  <a:rPr lang="en-US" sz="3000" b="1" dirty="0">
                    <a:solidFill>
                      <a:srgbClr val="0000FF"/>
                    </a:solidFill>
                  </a:rPr>
                  <a:t>5</a:t>
                </a:r>
              </a:p>
            </p:txBody>
          </p:sp>
          <p:sp>
            <p:nvSpPr>
              <p:cNvPr id="20" name="TextBox 19">
                <a:extLst>
                  <a:ext uri="{FF2B5EF4-FFF2-40B4-BE49-F238E27FC236}">
                    <a16:creationId xmlns:a16="http://schemas.microsoft.com/office/drawing/2014/main" id="{E44D71E6-F176-45E0-9C6E-419E97A9E9C2}"/>
                  </a:ext>
                </a:extLst>
              </p:cNvPr>
              <p:cNvSpPr txBox="1"/>
              <p:nvPr/>
            </p:nvSpPr>
            <p:spPr>
              <a:xfrm>
                <a:off x="7918151" y="1446704"/>
                <a:ext cx="397866" cy="553998"/>
              </a:xfrm>
              <a:prstGeom prst="rect">
                <a:avLst/>
              </a:prstGeom>
              <a:noFill/>
            </p:spPr>
            <p:txBody>
              <a:bodyPr wrap="none" rtlCol="0">
                <a:spAutoFit/>
              </a:bodyPr>
              <a:lstStyle/>
              <a:p>
                <a:r>
                  <a:rPr lang="en-US" sz="3000" b="1" dirty="0">
                    <a:solidFill>
                      <a:srgbClr val="0000FF"/>
                    </a:solidFill>
                  </a:rPr>
                  <a:t>6</a:t>
                </a:r>
              </a:p>
            </p:txBody>
          </p:sp>
        </p:grpSp>
        <p:sp>
          <p:nvSpPr>
            <p:cNvPr id="28" name="Google Shape;561;p83">
              <a:extLst>
                <a:ext uri="{FF2B5EF4-FFF2-40B4-BE49-F238E27FC236}">
                  <a16:creationId xmlns:a16="http://schemas.microsoft.com/office/drawing/2014/main" id="{3F0FFDDD-52EC-40EC-9890-05010A466F86}"/>
                </a:ext>
              </a:extLst>
            </p:cNvPr>
            <p:cNvSpPr txBox="1"/>
            <p:nvPr/>
          </p:nvSpPr>
          <p:spPr>
            <a:xfrm>
              <a:off x="7413603"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More required</a:t>
              </a:r>
              <a:endParaRPr dirty="0">
                <a:latin typeface="+mn-lt"/>
              </a:endParaRPr>
            </a:p>
          </p:txBody>
        </p:sp>
      </p:grpSp>
      <p:sp>
        <p:nvSpPr>
          <p:cNvPr id="4" name="Slide Number Placeholder 3">
            <a:extLst>
              <a:ext uri="{FF2B5EF4-FFF2-40B4-BE49-F238E27FC236}">
                <a16:creationId xmlns:a16="http://schemas.microsoft.com/office/drawing/2014/main" id="{2BC5B9D6-7B35-4675-81D9-953F900521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
        <p:nvSpPr>
          <p:cNvPr id="6" name="TextBox 5">
            <a:extLst>
              <a:ext uri="{FF2B5EF4-FFF2-40B4-BE49-F238E27FC236}">
                <a16:creationId xmlns:a16="http://schemas.microsoft.com/office/drawing/2014/main" id="{4528F627-692C-488E-B437-43DE34553D54}"/>
              </a:ext>
            </a:extLst>
          </p:cNvPr>
          <p:cNvSpPr txBox="1"/>
          <p:nvPr/>
        </p:nvSpPr>
        <p:spPr>
          <a:xfrm>
            <a:off x="241792" y="4355444"/>
            <a:ext cx="32794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a:t>
            </a:r>
            <a:r>
              <a:rPr lang="en-US" sz="1100" dirty="0" err="1">
                <a:solidFill>
                  <a:srgbClr val="888888"/>
                </a:solidFill>
              </a:rPr>
              <a:t>Gunrow</a:t>
            </a:r>
            <a:r>
              <a:rPr lang="en-US" sz="1100" dirty="0">
                <a:solidFill>
                  <a:srgbClr val="888888"/>
                </a:solidFill>
              </a:rPr>
              <a:t> &amp; Park (2017).</a:t>
            </a:r>
            <a:endParaRPr lang="en-US" sz="11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82" name="Google Shape;582;p84"/>
          <p:cNvSpPr txBox="1"/>
          <p:nvPr/>
        </p:nvSpPr>
        <p:spPr>
          <a:xfrm>
            <a:off x="308676" y="3872496"/>
            <a:ext cx="8524800" cy="568500"/>
          </a:xfrm>
          <a:prstGeom prst="rect">
            <a:avLst/>
          </a:prstGeom>
          <a:noFill/>
          <a:ln>
            <a:noFill/>
          </a:ln>
        </p:spPr>
        <p:txBody>
          <a:bodyPr spcFirstLastPara="1" wrap="square" lIns="91425" tIns="91425" rIns="91425" bIns="91425" anchor="t" anchorCtr="0">
            <a:noAutofit/>
          </a:bodyPr>
          <a:lstStyle/>
          <a:p>
            <a:pPr>
              <a:lnSpc>
                <a:spcPct val="90000"/>
              </a:lnSpc>
              <a:spcBef>
                <a:spcPts val="800"/>
              </a:spcBef>
              <a:buClr>
                <a:srgbClr val="548135"/>
              </a:buClr>
              <a:buSzPts val="2100"/>
            </a:pPr>
            <a:r>
              <a:rPr lang="en" sz="1800" b="1" dirty="0">
                <a:solidFill>
                  <a:srgbClr val="888888"/>
                </a:solidFill>
                <a:sym typeface="Calibri"/>
              </a:rPr>
              <a:t>What number on the scale is a problem you are considering for your team?</a:t>
            </a:r>
            <a:endParaRPr sz="1800" b="1" dirty="0">
              <a:solidFill>
                <a:srgbClr val="888888"/>
              </a:solidFill>
              <a:sym typeface="Calibri"/>
            </a:endParaRPr>
          </a:p>
        </p:txBody>
      </p:sp>
      <p:sp>
        <p:nvSpPr>
          <p:cNvPr id="16" name="Google Shape;546;p82">
            <a:extLst>
              <a:ext uri="{FF2B5EF4-FFF2-40B4-BE49-F238E27FC236}">
                <a16:creationId xmlns:a16="http://schemas.microsoft.com/office/drawing/2014/main" id="{E2936814-BD24-450A-9115-2A51911B0277}"/>
              </a:ext>
            </a:extLst>
          </p:cNvPr>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sym typeface="Calibri"/>
              </a:rPr>
              <a:t>Problem scale</a:t>
            </a:r>
            <a:endParaRPr dirty="0">
              <a:sym typeface="Calibri"/>
            </a:endParaRPr>
          </a:p>
        </p:txBody>
      </p:sp>
      <p:sp>
        <p:nvSpPr>
          <p:cNvPr id="17" name="Google Shape;563;p83">
            <a:extLst>
              <a:ext uri="{FF2B5EF4-FFF2-40B4-BE49-F238E27FC236}">
                <a16:creationId xmlns:a16="http://schemas.microsoft.com/office/drawing/2014/main" id="{0A28F2C7-C8D0-456D-97CC-F037D71F615F}"/>
              </a:ext>
            </a:extLst>
          </p:cNvPr>
          <p:cNvSpPr txBox="1"/>
          <p:nvPr/>
        </p:nvSpPr>
        <p:spPr>
          <a:xfrm>
            <a:off x="527833" y="1006789"/>
            <a:ext cx="7104000" cy="6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888888"/>
                </a:solidFill>
                <a:latin typeface="+mn-lt"/>
                <a:ea typeface="Calibri"/>
                <a:cs typeface="Arial" panose="020B0604020202020204" pitchFamily="34" charset="0"/>
                <a:sym typeface="Calibri"/>
              </a:rPr>
              <a:t>What resources will it take to solve?</a:t>
            </a:r>
            <a:endParaRPr sz="2100" b="1" dirty="0">
              <a:solidFill>
                <a:srgbClr val="888888"/>
              </a:solidFill>
              <a:latin typeface="+mn-lt"/>
              <a:ea typeface="Calibri"/>
              <a:cs typeface="Arial" panose="020B0604020202020204" pitchFamily="34" charset="0"/>
              <a:sym typeface="Calibri"/>
            </a:endParaRPr>
          </a:p>
        </p:txBody>
      </p:sp>
      <p:grpSp>
        <p:nvGrpSpPr>
          <p:cNvPr id="2" name="Group 1">
            <a:extLst>
              <a:ext uri="{FF2B5EF4-FFF2-40B4-BE49-F238E27FC236}">
                <a16:creationId xmlns:a16="http://schemas.microsoft.com/office/drawing/2014/main" id="{1F6E2A9F-A9A4-48C6-B7C4-1926EB24CD78}"/>
              </a:ext>
            </a:extLst>
          </p:cNvPr>
          <p:cNvGrpSpPr/>
          <p:nvPr/>
        </p:nvGrpSpPr>
        <p:grpSpPr>
          <a:xfrm>
            <a:off x="309600" y="1590840"/>
            <a:ext cx="8524802" cy="2205955"/>
            <a:chOff x="309600" y="1438435"/>
            <a:chExt cx="8524802" cy="2205955"/>
          </a:xfrm>
        </p:grpSpPr>
        <p:grpSp>
          <p:nvGrpSpPr>
            <p:cNvPr id="18" name="Google Shape;553;p83">
              <a:extLst>
                <a:ext uri="{FF2B5EF4-FFF2-40B4-BE49-F238E27FC236}">
                  <a16:creationId xmlns:a16="http://schemas.microsoft.com/office/drawing/2014/main" id="{E954409E-73C8-4103-BAF6-655B1228A404}"/>
                </a:ext>
              </a:extLst>
            </p:cNvPr>
            <p:cNvGrpSpPr/>
            <p:nvPr/>
          </p:nvGrpSpPr>
          <p:grpSpPr>
            <a:xfrm>
              <a:off x="309600" y="1959600"/>
              <a:ext cx="8524800" cy="1224300"/>
              <a:chOff x="302275" y="1783450"/>
              <a:chExt cx="8524800" cy="1224300"/>
            </a:xfrm>
          </p:grpSpPr>
          <p:sp>
            <p:nvSpPr>
              <p:cNvPr id="19" name="Google Shape;554;p83">
                <a:extLst>
                  <a:ext uri="{FF2B5EF4-FFF2-40B4-BE49-F238E27FC236}">
                    <a16:creationId xmlns:a16="http://schemas.microsoft.com/office/drawing/2014/main" id="{1BBC12E7-A695-458D-A1B6-563E00F46C81}"/>
                  </a:ext>
                </a:extLst>
              </p:cNvPr>
              <p:cNvSpPr/>
              <p:nvPr/>
            </p:nvSpPr>
            <p:spPr>
              <a:xfrm>
                <a:off x="302275" y="1783450"/>
                <a:ext cx="1420800" cy="1224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transition time after lunch in a classroom.</a:t>
                </a:r>
                <a:endParaRPr dirty="0">
                  <a:latin typeface="+mn-lt"/>
                </a:endParaRPr>
              </a:p>
            </p:txBody>
          </p:sp>
          <p:sp>
            <p:nvSpPr>
              <p:cNvPr id="20" name="Google Shape;555;p83">
                <a:extLst>
                  <a:ext uri="{FF2B5EF4-FFF2-40B4-BE49-F238E27FC236}">
                    <a16:creationId xmlns:a16="http://schemas.microsoft.com/office/drawing/2014/main" id="{2DAC576B-75EE-4208-9FC4-026DFE5E96A5}"/>
                  </a:ext>
                </a:extLst>
              </p:cNvPr>
              <p:cNvSpPr/>
              <p:nvPr/>
            </p:nvSpPr>
            <p:spPr>
              <a:xfrm>
                <a:off x="1723075" y="1783450"/>
                <a:ext cx="1420800" cy="1224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math fact fluency for a small group of students.</a:t>
                </a:r>
                <a:endParaRPr dirty="0">
                  <a:solidFill>
                    <a:schemeClr val="dk1"/>
                  </a:solidFill>
                  <a:latin typeface="+mn-lt"/>
                </a:endParaRPr>
              </a:p>
              <a:p>
                <a:pPr marL="0" lvl="0" indent="0" algn="ctr" rtl="0">
                  <a:spcBef>
                    <a:spcPts val="0"/>
                  </a:spcBef>
                  <a:spcAft>
                    <a:spcPts val="0"/>
                  </a:spcAft>
                  <a:buNone/>
                </a:pPr>
                <a:endParaRPr sz="1600" dirty="0">
                  <a:solidFill>
                    <a:srgbClr val="2E2E2E"/>
                  </a:solidFill>
                  <a:latin typeface="+mn-lt"/>
                  <a:ea typeface="Cabin"/>
                  <a:cs typeface="Cabin"/>
                  <a:sym typeface="Cabin"/>
                </a:endParaRPr>
              </a:p>
            </p:txBody>
          </p:sp>
          <p:sp>
            <p:nvSpPr>
              <p:cNvPr id="21" name="Google Shape;556;p83">
                <a:extLst>
                  <a:ext uri="{FF2B5EF4-FFF2-40B4-BE49-F238E27FC236}">
                    <a16:creationId xmlns:a16="http://schemas.microsoft.com/office/drawing/2014/main" id="{29927275-3929-47C0-AB17-D1FCE4F3F906}"/>
                  </a:ext>
                </a:extLst>
              </p:cNvPr>
              <p:cNvSpPr/>
              <p:nvPr/>
            </p:nvSpPr>
            <p:spPr>
              <a:xfrm>
                <a:off x="3143875" y="1783450"/>
                <a:ext cx="1420800" cy="12243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daily student work completion  in a classroom.</a:t>
                </a:r>
                <a:endParaRPr dirty="0">
                  <a:latin typeface="+mn-lt"/>
                </a:endParaRPr>
              </a:p>
            </p:txBody>
          </p:sp>
          <p:sp>
            <p:nvSpPr>
              <p:cNvPr id="22" name="Google Shape;557;p83">
                <a:extLst>
                  <a:ext uri="{FF2B5EF4-FFF2-40B4-BE49-F238E27FC236}">
                    <a16:creationId xmlns:a16="http://schemas.microsoft.com/office/drawing/2014/main" id="{CC898DA7-A9A9-4862-B711-434DC3A2D9BC}"/>
                  </a:ext>
                </a:extLst>
              </p:cNvPr>
              <p:cNvSpPr/>
              <p:nvPr/>
            </p:nvSpPr>
            <p:spPr>
              <a:xfrm>
                <a:off x="4564675" y="1783450"/>
                <a:ext cx="1420800" cy="1224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rgbClr val="2E2E2E"/>
                  </a:solidFill>
                  <a:latin typeface="+mn-lt"/>
                  <a:ea typeface="Cabin"/>
                  <a:cs typeface="Cabin"/>
                  <a:sym typeface="Cabin"/>
                </a:endParaRPr>
              </a:p>
              <a:p>
                <a:pPr marL="0" lvl="0" indent="0" rtl="0">
                  <a:spcBef>
                    <a:spcPts val="0"/>
                  </a:spcBef>
                  <a:spcAft>
                    <a:spcPts val="0"/>
                  </a:spcAft>
                  <a:buNone/>
                </a:pPr>
                <a:r>
                  <a:rPr lang="en" sz="1600" dirty="0">
                    <a:solidFill>
                      <a:srgbClr val="2E2E2E"/>
                    </a:solidFill>
                    <a:latin typeface="+mn-lt"/>
                    <a:ea typeface="Cabin"/>
                    <a:cs typeface="Cabin"/>
                    <a:sym typeface="Cabin"/>
                  </a:rPr>
                  <a:t>Improve 3rd grade reading fluency in a school. </a:t>
                </a:r>
                <a:endParaRPr dirty="0">
                  <a:solidFill>
                    <a:schemeClr val="dk1"/>
                  </a:solidFill>
                  <a:latin typeface="+mn-lt"/>
                </a:endParaRPr>
              </a:p>
              <a:p>
                <a:pPr marL="0" lvl="0" indent="0" algn="l" rtl="0">
                  <a:spcBef>
                    <a:spcPts val="0"/>
                  </a:spcBef>
                  <a:spcAft>
                    <a:spcPts val="0"/>
                  </a:spcAft>
                  <a:buNone/>
                </a:pPr>
                <a:endParaRPr dirty="0">
                  <a:latin typeface="+mn-lt"/>
                </a:endParaRPr>
              </a:p>
            </p:txBody>
          </p:sp>
          <p:sp>
            <p:nvSpPr>
              <p:cNvPr id="23" name="Google Shape;558;p83">
                <a:extLst>
                  <a:ext uri="{FF2B5EF4-FFF2-40B4-BE49-F238E27FC236}">
                    <a16:creationId xmlns:a16="http://schemas.microsoft.com/office/drawing/2014/main" id="{940BA14B-0641-42FB-B07A-77ED2C6CB5B4}"/>
                  </a:ext>
                </a:extLst>
              </p:cNvPr>
              <p:cNvSpPr/>
              <p:nvPr/>
            </p:nvSpPr>
            <p:spPr>
              <a:xfrm>
                <a:off x="5985475" y="1783450"/>
                <a:ext cx="1420800" cy="1224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Decrease schoolwide disciplinary incidents.</a:t>
                </a:r>
                <a:endParaRPr dirty="0">
                  <a:latin typeface="+mn-lt"/>
                </a:endParaRPr>
              </a:p>
            </p:txBody>
          </p:sp>
          <p:sp>
            <p:nvSpPr>
              <p:cNvPr id="24" name="Google Shape;559;p83">
                <a:extLst>
                  <a:ext uri="{FF2B5EF4-FFF2-40B4-BE49-F238E27FC236}">
                    <a16:creationId xmlns:a16="http://schemas.microsoft.com/office/drawing/2014/main" id="{DA079ED5-24D3-402A-B9FF-5BB8B0E014CC}"/>
                  </a:ext>
                </a:extLst>
              </p:cNvPr>
              <p:cNvSpPr/>
              <p:nvPr/>
            </p:nvSpPr>
            <p:spPr>
              <a:xfrm>
                <a:off x="7406275" y="1783450"/>
                <a:ext cx="1420800" cy="1224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600" dirty="0">
                    <a:solidFill>
                      <a:srgbClr val="2E2E2E"/>
                    </a:solidFill>
                    <a:latin typeface="+mn-lt"/>
                    <a:ea typeface="Cabin"/>
                    <a:cs typeface="Cabin"/>
                    <a:sym typeface="Cabin"/>
                  </a:rPr>
                  <a:t>Improve K–3 </a:t>
                </a:r>
                <a:r>
                  <a:rPr lang="en" sz="1600">
                    <a:solidFill>
                      <a:srgbClr val="2E2E2E"/>
                    </a:solidFill>
                    <a:latin typeface="+mn-lt"/>
                    <a:ea typeface="Cabin"/>
                    <a:cs typeface="Cabin"/>
                    <a:sym typeface="Cabin"/>
                  </a:rPr>
                  <a:t>ELA proficiency </a:t>
                </a:r>
                <a:r>
                  <a:rPr lang="en" sz="1600" dirty="0">
                    <a:solidFill>
                      <a:srgbClr val="2E2E2E"/>
                    </a:solidFill>
                    <a:latin typeface="+mn-lt"/>
                    <a:ea typeface="Cabin"/>
                    <a:cs typeface="Cabin"/>
                    <a:sym typeface="Cabin"/>
                  </a:rPr>
                  <a:t>in a district.</a:t>
                </a:r>
                <a:endParaRPr dirty="0">
                  <a:latin typeface="+mn-lt"/>
                </a:endParaRPr>
              </a:p>
            </p:txBody>
          </p:sp>
        </p:grpSp>
        <p:cxnSp>
          <p:nvCxnSpPr>
            <p:cNvPr id="25" name="Google Shape;560;p83">
              <a:extLst>
                <a:ext uri="{FF2B5EF4-FFF2-40B4-BE49-F238E27FC236}">
                  <a16:creationId xmlns:a16="http://schemas.microsoft.com/office/drawing/2014/main" id="{3C38FA73-6DC1-4775-8AA3-DD735CA0B54E}"/>
                </a:ext>
              </a:extLst>
            </p:cNvPr>
            <p:cNvCxnSpPr>
              <a:cxnSpLocks/>
              <a:endCxn id="27" idx="1"/>
            </p:cNvCxnSpPr>
            <p:nvPr/>
          </p:nvCxnSpPr>
          <p:spPr>
            <a:xfrm flipV="1">
              <a:off x="1730400" y="3473999"/>
              <a:ext cx="5683203" cy="2100"/>
            </a:xfrm>
            <a:prstGeom prst="straightConnector1">
              <a:avLst/>
            </a:prstGeom>
            <a:noFill/>
            <a:ln w="57150" cap="flat" cmpd="sng">
              <a:solidFill>
                <a:srgbClr val="000000"/>
              </a:solidFill>
              <a:prstDash val="solid"/>
              <a:round/>
              <a:headEnd type="triangle" w="med" len="med"/>
              <a:tailEnd type="triangle" w="med" len="med"/>
            </a:ln>
          </p:spPr>
        </p:cxnSp>
        <p:sp>
          <p:nvSpPr>
            <p:cNvPr id="26" name="Google Shape;561;p83">
              <a:extLst>
                <a:ext uri="{FF2B5EF4-FFF2-40B4-BE49-F238E27FC236}">
                  <a16:creationId xmlns:a16="http://schemas.microsoft.com/office/drawing/2014/main" id="{B9FB9B71-6EB8-4EC6-B1DC-F8CB70F6F9AA}"/>
                </a:ext>
              </a:extLst>
            </p:cNvPr>
            <p:cNvSpPr txBox="1"/>
            <p:nvPr/>
          </p:nvSpPr>
          <p:spPr>
            <a:xfrm>
              <a:off x="309601"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Less required</a:t>
              </a:r>
              <a:endParaRPr dirty="0">
                <a:latin typeface="+mn-lt"/>
              </a:endParaRPr>
            </a:p>
          </p:txBody>
        </p:sp>
        <p:sp>
          <p:nvSpPr>
            <p:cNvPr id="27" name="Google Shape;561;p83">
              <a:extLst>
                <a:ext uri="{FF2B5EF4-FFF2-40B4-BE49-F238E27FC236}">
                  <a16:creationId xmlns:a16="http://schemas.microsoft.com/office/drawing/2014/main" id="{494CB5CC-ABAE-4C9C-B18B-6D7F3BF2A3CD}"/>
                </a:ext>
              </a:extLst>
            </p:cNvPr>
            <p:cNvSpPr txBox="1"/>
            <p:nvPr/>
          </p:nvSpPr>
          <p:spPr>
            <a:xfrm>
              <a:off x="7413603" y="3303608"/>
              <a:ext cx="1420799" cy="3407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More required</a:t>
              </a:r>
              <a:endParaRPr dirty="0">
                <a:latin typeface="+mn-lt"/>
              </a:endParaRPr>
            </a:p>
          </p:txBody>
        </p:sp>
        <p:grpSp>
          <p:nvGrpSpPr>
            <p:cNvPr id="28" name="Group 27">
              <a:extLst>
                <a:ext uri="{FF2B5EF4-FFF2-40B4-BE49-F238E27FC236}">
                  <a16:creationId xmlns:a16="http://schemas.microsoft.com/office/drawing/2014/main" id="{4E7CB4EF-5430-43C8-B066-D212E32CEF5C}"/>
                </a:ext>
              </a:extLst>
            </p:cNvPr>
            <p:cNvGrpSpPr/>
            <p:nvPr/>
          </p:nvGrpSpPr>
          <p:grpSpPr>
            <a:xfrm>
              <a:off x="824524" y="1438435"/>
              <a:ext cx="7494950" cy="553998"/>
              <a:chOff x="821067" y="1446704"/>
              <a:chExt cx="7494950" cy="553998"/>
            </a:xfrm>
          </p:grpSpPr>
          <p:sp>
            <p:nvSpPr>
              <p:cNvPr id="29" name="TextBox 28">
                <a:extLst>
                  <a:ext uri="{FF2B5EF4-FFF2-40B4-BE49-F238E27FC236}">
                    <a16:creationId xmlns:a16="http://schemas.microsoft.com/office/drawing/2014/main" id="{2A9F08C3-01C8-4ECD-B028-F8DEE30FBA90}"/>
                  </a:ext>
                </a:extLst>
              </p:cNvPr>
              <p:cNvSpPr txBox="1"/>
              <p:nvPr/>
            </p:nvSpPr>
            <p:spPr>
              <a:xfrm>
                <a:off x="821067" y="1446704"/>
                <a:ext cx="397866" cy="553998"/>
              </a:xfrm>
              <a:prstGeom prst="rect">
                <a:avLst/>
              </a:prstGeom>
              <a:noFill/>
            </p:spPr>
            <p:txBody>
              <a:bodyPr wrap="none" rtlCol="0">
                <a:spAutoFit/>
              </a:bodyPr>
              <a:lstStyle/>
              <a:p>
                <a:r>
                  <a:rPr lang="en-US" sz="3000" b="1" dirty="0">
                    <a:solidFill>
                      <a:srgbClr val="0000FF"/>
                    </a:solidFill>
                  </a:rPr>
                  <a:t>1</a:t>
                </a:r>
              </a:p>
            </p:txBody>
          </p:sp>
          <p:sp>
            <p:nvSpPr>
              <p:cNvPr id="30" name="TextBox 29">
                <a:extLst>
                  <a:ext uri="{FF2B5EF4-FFF2-40B4-BE49-F238E27FC236}">
                    <a16:creationId xmlns:a16="http://schemas.microsoft.com/office/drawing/2014/main" id="{39CC3F0C-A1CB-4842-BFA2-D48709B4138A}"/>
                  </a:ext>
                </a:extLst>
              </p:cNvPr>
              <p:cNvSpPr txBox="1"/>
              <p:nvPr/>
            </p:nvSpPr>
            <p:spPr>
              <a:xfrm>
                <a:off x="2240343" y="1446704"/>
                <a:ext cx="397866" cy="553998"/>
              </a:xfrm>
              <a:prstGeom prst="rect">
                <a:avLst/>
              </a:prstGeom>
              <a:noFill/>
            </p:spPr>
            <p:txBody>
              <a:bodyPr wrap="none" rtlCol="0">
                <a:spAutoFit/>
              </a:bodyPr>
              <a:lstStyle/>
              <a:p>
                <a:r>
                  <a:rPr lang="en-US" sz="3000" b="1" dirty="0">
                    <a:solidFill>
                      <a:srgbClr val="0000FF"/>
                    </a:solidFill>
                  </a:rPr>
                  <a:t>2</a:t>
                </a:r>
              </a:p>
            </p:txBody>
          </p:sp>
          <p:sp>
            <p:nvSpPr>
              <p:cNvPr id="31" name="TextBox 30">
                <a:extLst>
                  <a:ext uri="{FF2B5EF4-FFF2-40B4-BE49-F238E27FC236}">
                    <a16:creationId xmlns:a16="http://schemas.microsoft.com/office/drawing/2014/main" id="{DD5754CF-CA90-4BAC-87B8-07F38EDF43B4}"/>
                  </a:ext>
                </a:extLst>
              </p:cNvPr>
              <p:cNvSpPr txBox="1"/>
              <p:nvPr/>
            </p:nvSpPr>
            <p:spPr>
              <a:xfrm>
                <a:off x="3655342" y="1446704"/>
                <a:ext cx="397866" cy="553998"/>
              </a:xfrm>
              <a:prstGeom prst="rect">
                <a:avLst/>
              </a:prstGeom>
              <a:noFill/>
            </p:spPr>
            <p:txBody>
              <a:bodyPr wrap="none" rtlCol="0">
                <a:spAutoFit/>
              </a:bodyPr>
              <a:lstStyle/>
              <a:p>
                <a:r>
                  <a:rPr lang="en-US" sz="3000" b="1" dirty="0">
                    <a:solidFill>
                      <a:srgbClr val="0000FF"/>
                    </a:solidFill>
                  </a:rPr>
                  <a:t>3</a:t>
                </a:r>
              </a:p>
            </p:txBody>
          </p:sp>
          <p:sp>
            <p:nvSpPr>
              <p:cNvPr id="32" name="TextBox 31">
                <a:extLst>
                  <a:ext uri="{FF2B5EF4-FFF2-40B4-BE49-F238E27FC236}">
                    <a16:creationId xmlns:a16="http://schemas.microsoft.com/office/drawing/2014/main" id="{BCEED520-AA03-4463-A18E-3BF773F4CA0B}"/>
                  </a:ext>
                </a:extLst>
              </p:cNvPr>
              <p:cNvSpPr txBox="1"/>
              <p:nvPr/>
            </p:nvSpPr>
            <p:spPr>
              <a:xfrm>
                <a:off x="5065223" y="1446704"/>
                <a:ext cx="397866" cy="553998"/>
              </a:xfrm>
              <a:prstGeom prst="rect">
                <a:avLst/>
              </a:prstGeom>
              <a:noFill/>
            </p:spPr>
            <p:txBody>
              <a:bodyPr wrap="none" rtlCol="0">
                <a:spAutoFit/>
              </a:bodyPr>
              <a:lstStyle/>
              <a:p>
                <a:r>
                  <a:rPr lang="en-US" sz="3000" b="1" dirty="0">
                    <a:solidFill>
                      <a:srgbClr val="0000FF"/>
                    </a:solidFill>
                  </a:rPr>
                  <a:t>4</a:t>
                </a:r>
              </a:p>
            </p:txBody>
          </p:sp>
          <p:sp>
            <p:nvSpPr>
              <p:cNvPr id="33" name="TextBox 32">
                <a:extLst>
                  <a:ext uri="{FF2B5EF4-FFF2-40B4-BE49-F238E27FC236}">
                    <a16:creationId xmlns:a16="http://schemas.microsoft.com/office/drawing/2014/main" id="{93452181-DD14-444F-97F3-77D35CEEB57A}"/>
                  </a:ext>
                </a:extLst>
              </p:cNvPr>
              <p:cNvSpPr txBox="1"/>
              <p:nvPr/>
            </p:nvSpPr>
            <p:spPr>
              <a:xfrm>
                <a:off x="6504267" y="1446704"/>
                <a:ext cx="397866" cy="553998"/>
              </a:xfrm>
              <a:prstGeom prst="rect">
                <a:avLst/>
              </a:prstGeom>
              <a:noFill/>
            </p:spPr>
            <p:txBody>
              <a:bodyPr wrap="none" rtlCol="0">
                <a:spAutoFit/>
              </a:bodyPr>
              <a:lstStyle/>
              <a:p>
                <a:r>
                  <a:rPr lang="en-US" sz="3000" b="1" dirty="0">
                    <a:solidFill>
                      <a:srgbClr val="0000FF"/>
                    </a:solidFill>
                  </a:rPr>
                  <a:t>5</a:t>
                </a:r>
              </a:p>
            </p:txBody>
          </p:sp>
          <p:sp>
            <p:nvSpPr>
              <p:cNvPr id="34" name="TextBox 33">
                <a:extLst>
                  <a:ext uri="{FF2B5EF4-FFF2-40B4-BE49-F238E27FC236}">
                    <a16:creationId xmlns:a16="http://schemas.microsoft.com/office/drawing/2014/main" id="{D25F30E7-CF5E-45C7-BBA9-04ADB9B6C7A6}"/>
                  </a:ext>
                </a:extLst>
              </p:cNvPr>
              <p:cNvSpPr txBox="1"/>
              <p:nvPr/>
            </p:nvSpPr>
            <p:spPr>
              <a:xfrm>
                <a:off x="7918151" y="1446704"/>
                <a:ext cx="397866" cy="553998"/>
              </a:xfrm>
              <a:prstGeom prst="rect">
                <a:avLst/>
              </a:prstGeom>
              <a:noFill/>
            </p:spPr>
            <p:txBody>
              <a:bodyPr wrap="none" rtlCol="0">
                <a:spAutoFit/>
              </a:bodyPr>
              <a:lstStyle/>
              <a:p>
                <a:r>
                  <a:rPr lang="en-US" sz="3000" b="1" dirty="0">
                    <a:solidFill>
                      <a:srgbClr val="0000FF"/>
                    </a:solidFill>
                  </a:rPr>
                  <a:t>6</a:t>
                </a:r>
              </a:p>
            </p:txBody>
          </p:sp>
        </p:grpSp>
      </p:grpSp>
      <p:sp>
        <p:nvSpPr>
          <p:cNvPr id="3" name="Slide Number Placeholder 2">
            <a:extLst>
              <a:ext uri="{FF2B5EF4-FFF2-40B4-BE49-F238E27FC236}">
                <a16:creationId xmlns:a16="http://schemas.microsoft.com/office/drawing/2014/main" id="{47B17BFA-35F5-47F9-A385-3A445E25E3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
        <p:nvSpPr>
          <p:cNvPr id="35" name="TextBox 34">
            <a:extLst>
              <a:ext uri="{FF2B5EF4-FFF2-40B4-BE49-F238E27FC236}">
                <a16:creationId xmlns:a16="http://schemas.microsoft.com/office/drawing/2014/main" id="{1AC0782D-FA30-A249-89A4-8A1F6F3119D6}"/>
              </a:ext>
            </a:extLst>
          </p:cNvPr>
          <p:cNvSpPr txBox="1"/>
          <p:nvPr/>
        </p:nvSpPr>
        <p:spPr>
          <a:xfrm>
            <a:off x="308676" y="4554183"/>
            <a:ext cx="32794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888888"/>
                </a:solidFill>
              </a:rPr>
              <a:t>Source: Adapted from </a:t>
            </a:r>
            <a:r>
              <a:rPr lang="en-US" sz="1100" dirty="0" err="1">
                <a:solidFill>
                  <a:srgbClr val="888888"/>
                </a:solidFill>
              </a:rPr>
              <a:t>Gunrow</a:t>
            </a:r>
            <a:r>
              <a:rPr lang="en-US" sz="1100" dirty="0">
                <a:solidFill>
                  <a:srgbClr val="888888"/>
                </a:solidFill>
              </a:rPr>
              <a:t> &amp; Park (2017).</a:t>
            </a:r>
            <a:endParaRPr lang="en-US" sz="11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85"/>
          <p:cNvSpPr txBox="1">
            <a:spLocks noGrp="1"/>
          </p:cNvSpPr>
          <p:nvPr>
            <p:ph type="body" idx="1"/>
          </p:nvPr>
        </p:nvSpPr>
        <p:spPr>
          <a:xfrm>
            <a:off x="628650" y="1834349"/>
            <a:ext cx="7886700" cy="2798400"/>
          </a:xfrm>
          <a:prstGeom prst="rect">
            <a:avLst/>
          </a:prstGeom>
        </p:spPr>
        <p:txBody>
          <a:bodyPr spcFirstLastPara="1" wrap="square" lIns="0" tIns="34275" rIns="68575" bIns="34275" anchor="t" anchorCtr="0">
            <a:noAutofit/>
          </a:bodyPr>
          <a:lstStyle/>
          <a:p>
            <a:pPr marL="0" lvl="0" indent="0">
              <a:buFont typeface="Arial"/>
              <a:buNone/>
            </a:pPr>
            <a:r>
              <a:rPr lang="en" dirty="0">
                <a:sym typeface="Calibri"/>
              </a:rPr>
              <a:t>As you think about the scope and scale of your projects, what questions are coming up for you?</a:t>
            </a:r>
            <a:endParaRPr dirty="0">
              <a:sym typeface="Calibri"/>
            </a:endParaRPr>
          </a:p>
        </p:txBody>
      </p:sp>
      <p:sp>
        <p:nvSpPr>
          <p:cNvPr id="588" name="Google Shape;588;p85"/>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r>
              <a:rPr lang="en" dirty="0"/>
              <a:t>Group discussion</a:t>
            </a:r>
            <a:endParaRPr dirty="0"/>
          </a:p>
        </p:txBody>
      </p:sp>
      <p:pic>
        <p:nvPicPr>
          <p:cNvPr id="5" name="Google Shape;351;p54">
            <a:extLst>
              <a:ext uri="{FF2B5EF4-FFF2-40B4-BE49-F238E27FC236}">
                <a16:creationId xmlns:a16="http://schemas.microsoft.com/office/drawing/2014/main" id="{D5C4D5F1-AE08-423D-B161-66630C4A5993}"/>
              </a:ext>
            </a:extLst>
          </p:cNvPr>
          <p:cNvPicPr preferRelativeResize="0"/>
          <p:nvPr/>
        </p:nvPicPr>
        <p:blipFill>
          <a:blip r:embed="rId3"/>
          <a:stretch>
            <a:fillRect/>
          </a:stretch>
        </p:blipFill>
        <p:spPr>
          <a:xfrm>
            <a:off x="7229442" y="196883"/>
            <a:ext cx="1501255" cy="1305438"/>
          </a:xfrm>
          <a:prstGeom prst="rect">
            <a:avLst/>
          </a:prstGeom>
          <a:noFill/>
          <a:ln>
            <a:noFill/>
          </a:ln>
        </p:spPr>
      </p:pic>
      <p:sp>
        <p:nvSpPr>
          <p:cNvPr id="2" name="Slide Number Placeholder 1">
            <a:extLst>
              <a:ext uri="{FF2B5EF4-FFF2-40B4-BE49-F238E27FC236}">
                <a16:creationId xmlns:a16="http://schemas.microsoft.com/office/drawing/2014/main" id="{00478198-4F59-4436-9F89-8789A75A7A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Learning arc for modules</a:t>
            </a:r>
            <a:endParaRPr dirty="0"/>
          </a:p>
        </p:txBody>
      </p:sp>
      <p:sp>
        <p:nvSpPr>
          <p:cNvPr id="2" name="Slide Number Placeholder 1">
            <a:extLst>
              <a:ext uri="{FF2B5EF4-FFF2-40B4-BE49-F238E27FC236}">
                <a16:creationId xmlns:a16="http://schemas.microsoft.com/office/drawing/2014/main" id="{45A3FB73-9470-4BE3-B655-C8E1F5B020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5" name="Picture 14" descr="A screenshot of a video game&#10;&#10;Description automatically generated">
            <a:extLst>
              <a:ext uri="{FF2B5EF4-FFF2-40B4-BE49-F238E27FC236}">
                <a16:creationId xmlns:a16="http://schemas.microsoft.com/office/drawing/2014/main" id="{659F9AA1-109F-6942-8663-079286D10DF1}"/>
              </a:ext>
            </a:extLst>
          </p:cNvPr>
          <p:cNvPicPr>
            <a:picLocks noChangeAspect="1"/>
          </p:cNvPicPr>
          <p:nvPr/>
        </p:nvPicPr>
        <p:blipFill>
          <a:blip r:embed="rId3"/>
          <a:stretch>
            <a:fillRect/>
          </a:stretch>
        </p:blipFill>
        <p:spPr>
          <a:xfrm>
            <a:off x="-33679" y="1494075"/>
            <a:ext cx="8729906" cy="3026554"/>
          </a:xfrm>
          <a:prstGeom prst="rect">
            <a:avLst/>
          </a:prstGeom>
        </p:spPr>
      </p:pic>
    </p:spTree>
    <p:extLst>
      <p:ext uri="{BB962C8B-B14F-4D97-AF65-F5344CB8AC3E}">
        <p14:creationId xmlns:p14="http://schemas.microsoft.com/office/powerpoint/2010/main" val="2758452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2" name="Google Shape;442;p69" descr="A group of people sitting at tables&#10;&#10;Description automatically generated with medium confidence"/>
          <p:cNvPicPr preferRelativeResize="0"/>
          <p:nvPr/>
        </p:nvPicPr>
        <p:blipFill rotWithShape="1">
          <a:blip r:embed="rId3"/>
          <a:srcRect t="13318" r="3" b="3"/>
          <a:stretch/>
        </p:blipFill>
        <p:spPr>
          <a:xfrm>
            <a:off x="4128117" y="1542899"/>
            <a:ext cx="4388274" cy="2852869"/>
          </a:xfrm>
          <a:prstGeom prst="rect">
            <a:avLst/>
          </a:prstGeom>
          <a:noFill/>
          <a:ln>
            <a:noFill/>
          </a:ln>
        </p:spPr>
      </p:pic>
      <p:sp>
        <p:nvSpPr>
          <p:cNvPr id="440" name="Google Shape;440;p69"/>
          <p:cNvSpPr txBox="1">
            <a:spLocks noGrp="1"/>
          </p:cNvSpPr>
          <p:nvPr>
            <p:ph type="title"/>
          </p:nvPr>
        </p:nvSpPr>
        <p:spPr>
          <a:xfrm>
            <a:off x="628650" y="273844"/>
            <a:ext cx="7886700" cy="994200"/>
          </a:xfrm>
        </p:spPr>
        <p:txBody>
          <a:bodyPr spcFirstLastPara="1" wrap="square" lIns="0" tIns="34275" rIns="68575" bIns="34275" anchor="ctr" anchorCtr="0">
            <a:normAutofit/>
          </a:bodyPr>
          <a:lstStyle/>
          <a:p>
            <a:pPr marL="0" lvl="0" indent="0" rtl="0">
              <a:spcBef>
                <a:spcPts val="0"/>
              </a:spcBef>
              <a:spcAft>
                <a:spcPts val="0"/>
              </a:spcAft>
              <a:buClr>
                <a:schemeClr val="dk1"/>
              </a:buClr>
              <a:buSzPts val="1100"/>
              <a:buFont typeface="Arial"/>
              <a:buNone/>
            </a:pPr>
            <a:r>
              <a:rPr lang="en-US" sz="3300" dirty="0"/>
              <a:t>An improvement story: Lemmon Valley 3rd grade team</a:t>
            </a:r>
          </a:p>
        </p:txBody>
      </p:sp>
      <p:sp>
        <p:nvSpPr>
          <p:cNvPr id="441" name="Google Shape;441;p69"/>
          <p:cNvSpPr txBox="1">
            <a:spLocks noGrp="1"/>
          </p:cNvSpPr>
          <p:nvPr>
            <p:ph type="body" idx="1"/>
          </p:nvPr>
        </p:nvSpPr>
        <p:spPr>
          <a:xfrm>
            <a:off x="628651" y="1541887"/>
            <a:ext cx="3224258" cy="2853881"/>
          </a:xfrm>
        </p:spPr>
        <p:txBody>
          <a:bodyPr spcFirstLastPara="1" wrap="square" lIns="0" tIns="34275" rIns="68575" bIns="34275" anchor="t" anchorCtr="0">
            <a:normAutofit/>
          </a:bodyPr>
          <a:lstStyle/>
          <a:p>
            <a:pPr marL="0" lvl="0" indent="0" rtl="0">
              <a:spcBef>
                <a:spcPts val="800"/>
              </a:spcBef>
              <a:spcAft>
                <a:spcPts val="0"/>
              </a:spcAft>
              <a:buNone/>
            </a:pPr>
            <a:r>
              <a:rPr lang="en-US" sz="1800" b="0" dirty="0"/>
              <a:t>Through the remainder of the modules, we are going to be using the work of the 3rd grade team at Lemmon Valley Elementary School as an example of how this work can evolve in a real school context.</a:t>
            </a:r>
          </a:p>
        </p:txBody>
      </p:sp>
      <p:sp>
        <p:nvSpPr>
          <p:cNvPr id="2" name="Slide Number Placeholder 1">
            <a:extLst>
              <a:ext uri="{FF2B5EF4-FFF2-40B4-BE49-F238E27FC236}">
                <a16:creationId xmlns:a16="http://schemas.microsoft.com/office/drawing/2014/main" id="{D5FBC3F4-90B3-4ED4-B78E-771E596AE4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9" name="Google Shape;449;p70"/>
          <p:cNvPicPr preferRelativeResize="0"/>
          <p:nvPr/>
        </p:nvPicPr>
        <p:blipFill>
          <a:blip r:embed="rId3"/>
          <a:stretch>
            <a:fillRect/>
          </a:stretch>
        </p:blipFill>
        <p:spPr>
          <a:xfrm>
            <a:off x="5223900" y="1542899"/>
            <a:ext cx="2196708" cy="2852869"/>
          </a:xfrm>
          <a:prstGeom prst="rect">
            <a:avLst/>
          </a:prstGeom>
          <a:noFill/>
          <a:ln>
            <a:noFill/>
          </a:ln>
        </p:spPr>
      </p:pic>
      <p:sp>
        <p:nvSpPr>
          <p:cNvPr id="447" name="Google Shape;447;p70"/>
          <p:cNvSpPr txBox="1">
            <a:spLocks noGrp="1"/>
          </p:cNvSpPr>
          <p:nvPr>
            <p:ph type="title"/>
          </p:nvPr>
        </p:nvSpPr>
        <p:spPr>
          <a:xfrm>
            <a:off x="628650" y="273844"/>
            <a:ext cx="7886700" cy="994200"/>
          </a:xfrm>
        </p:spPr>
        <p:txBody>
          <a:bodyPr spcFirstLastPara="1" wrap="square" lIns="0" tIns="34275" rIns="68575" bIns="34275" anchor="ctr" anchorCtr="0">
            <a:normAutofit/>
          </a:bodyPr>
          <a:lstStyle/>
          <a:p>
            <a:pPr>
              <a:buClr>
                <a:schemeClr val="dk1"/>
              </a:buClr>
              <a:buSzPts val="1100"/>
            </a:pPr>
            <a:r>
              <a:rPr lang="en-US" sz="3300" dirty="0"/>
              <a:t>An improvement story: Lemmon Valley 3rd grade team</a:t>
            </a:r>
          </a:p>
        </p:txBody>
      </p:sp>
      <p:sp>
        <p:nvSpPr>
          <p:cNvPr id="448" name="Google Shape;448;p70"/>
          <p:cNvSpPr txBox="1">
            <a:spLocks noGrp="1"/>
          </p:cNvSpPr>
          <p:nvPr>
            <p:ph type="body" idx="1"/>
          </p:nvPr>
        </p:nvSpPr>
        <p:spPr>
          <a:xfrm>
            <a:off x="628651" y="1541887"/>
            <a:ext cx="4061590" cy="2853881"/>
          </a:xfrm>
        </p:spPr>
        <p:txBody>
          <a:bodyPr spcFirstLastPara="1" wrap="square" lIns="0" tIns="34275" rIns="68575" bIns="34275" anchor="t" anchorCtr="0">
            <a:normAutofit/>
          </a:bodyPr>
          <a:lstStyle/>
          <a:p>
            <a:pPr>
              <a:buSzPts val="1200"/>
            </a:pPr>
            <a:r>
              <a:rPr lang="en-US" sz="1800" b="0" dirty="0"/>
              <a:t>Lemmon Valley was in its second year of participating in the Literacy Improvement Partnership with a focus on improving writing instruction. </a:t>
            </a:r>
          </a:p>
          <a:p>
            <a:pPr>
              <a:buSzPts val="1200"/>
            </a:pPr>
            <a:r>
              <a:rPr lang="en-US" sz="1800" b="0" dirty="0"/>
              <a:t>At the time, the school was using Collaborative Classroom’s </a:t>
            </a:r>
            <a:r>
              <a:rPr lang="en-US" sz="1800" b="0" i="1" dirty="0"/>
              <a:t>Being a Writer </a:t>
            </a:r>
            <a:r>
              <a:rPr lang="en-US" sz="1800" b="0" dirty="0"/>
              <a:t>curriculum and was using improvement methodology to improve teacher practice and student writing quality.</a:t>
            </a:r>
          </a:p>
        </p:txBody>
      </p:sp>
      <p:sp>
        <p:nvSpPr>
          <p:cNvPr id="2" name="Slide Number Placeholder 1">
            <a:extLst>
              <a:ext uri="{FF2B5EF4-FFF2-40B4-BE49-F238E27FC236}">
                <a16:creationId xmlns:a16="http://schemas.microsoft.com/office/drawing/2014/main" id="{656C8176-8410-4AB9-8A38-FC383E2C80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6" name="Google Shape;456;p71"/>
          <p:cNvPicPr preferRelativeResize="0"/>
          <p:nvPr/>
        </p:nvPicPr>
        <p:blipFill>
          <a:blip r:embed="rId3"/>
          <a:stretch>
            <a:fillRect/>
          </a:stretch>
        </p:blipFill>
        <p:spPr>
          <a:xfrm>
            <a:off x="4855030" y="1542899"/>
            <a:ext cx="2704656" cy="3117760"/>
          </a:xfrm>
          <a:prstGeom prst="rect">
            <a:avLst/>
          </a:prstGeom>
          <a:noFill/>
          <a:ln w="6350">
            <a:solidFill>
              <a:schemeClr val="tx1"/>
            </a:solidFill>
          </a:ln>
        </p:spPr>
      </p:pic>
      <p:sp>
        <p:nvSpPr>
          <p:cNvPr id="454" name="Google Shape;454;p71"/>
          <p:cNvSpPr txBox="1">
            <a:spLocks noGrp="1"/>
          </p:cNvSpPr>
          <p:nvPr>
            <p:ph type="title"/>
          </p:nvPr>
        </p:nvSpPr>
        <p:spPr>
          <a:xfrm>
            <a:off x="628650" y="273844"/>
            <a:ext cx="7886700" cy="994200"/>
          </a:xfrm>
        </p:spPr>
        <p:txBody>
          <a:bodyPr spcFirstLastPara="1" wrap="square" lIns="0" tIns="34275" rIns="68575" bIns="34275" anchor="ctr" anchorCtr="0">
            <a:normAutofit/>
          </a:bodyPr>
          <a:lstStyle/>
          <a:p>
            <a:pPr marL="0" lvl="0" indent="0" rtl="0">
              <a:spcBef>
                <a:spcPts val="0"/>
              </a:spcBef>
              <a:spcAft>
                <a:spcPts val="0"/>
              </a:spcAft>
              <a:buNone/>
            </a:pPr>
            <a:r>
              <a:rPr lang="en-US" sz="3300" dirty="0"/>
              <a:t>An improvement story: Lemmon Valley 3rd grade team</a:t>
            </a:r>
          </a:p>
        </p:txBody>
      </p:sp>
      <p:sp>
        <p:nvSpPr>
          <p:cNvPr id="455" name="Google Shape;455;p71"/>
          <p:cNvSpPr txBox="1">
            <a:spLocks noGrp="1"/>
          </p:cNvSpPr>
          <p:nvPr>
            <p:ph type="body" idx="1"/>
          </p:nvPr>
        </p:nvSpPr>
        <p:spPr>
          <a:xfrm>
            <a:off x="628650" y="1541887"/>
            <a:ext cx="3943349" cy="3124456"/>
          </a:xfrm>
          <a:noFill/>
          <a:ln>
            <a:noFill/>
          </a:ln>
        </p:spPr>
        <p:txBody>
          <a:bodyPr spcFirstLastPara="1" wrap="square" lIns="0" tIns="34275" rIns="68575" bIns="34275" anchor="t" anchorCtr="0">
            <a:normAutofit fontScale="92500" lnSpcReduction="20000"/>
          </a:bodyPr>
          <a:lstStyle/>
          <a:p>
            <a:pPr>
              <a:lnSpc>
                <a:spcPct val="100000"/>
              </a:lnSpc>
            </a:pPr>
            <a:r>
              <a:rPr lang="en-US" sz="1800" b="0" dirty="0"/>
              <a:t>After considering places to improve their writing instruction and looking at best practices, the 3rd grade team members decided that providing formative feedback to students was an evidence-based practice that they wanted to improve.</a:t>
            </a:r>
          </a:p>
          <a:p>
            <a:pPr>
              <a:lnSpc>
                <a:spcPct val="100000"/>
              </a:lnSpc>
            </a:pPr>
            <a:r>
              <a:rPr lang="en-US" sz="1800" b="0" dirty="0"/>
              <a:t>The problem was, they were not reaching all students as frequently as they felt they needed to.</a:t>
            </a:r>
          </a:p>
          <a:p>
            <a:pPr>
              <a:lnSpc>
                <a:spcPct val="100000"/>
              </a:lnSpc>
            </a:pPr>
            <a:r>
              <a:rPr lang="en-US" sz="1800" dirty="0"/>
              <a:t>Initial goal:</a:t>
            </a:r>
            <a:r>
              <a:rPr lang="en-US" sz="1800" b="0" dirty="0"/>
              <a:t> confer with every student at least once a week.</a:t>
            </a:r>
          </a:p>
          <a:p>
            <a:endParaRPr lang="en-US" sz="1700" b="0" dirty="0"/>
          </a:p>
        </p:txBody>
      </p:sp>
      <p:sp>
        <p:nvSpPr>
          <p:cNvPr id="2" name="Slide Number Placeholder 1">
            <a:extLst>
              <a:ext uri="{FF2B5EF4-FFF2-40B4-BE49-F238E27FC236}">
                <a16:creationId xmlns:a16="http://schemas.microsoft.com/office/drawing/2014/main" id="{6CD3CC5C-E8A1-46E6-B0E1-CEEB8CBA44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10" name="Rectangle 9">
            <a:extLst>
              <a:ext uri="{FF2B5EF4-FFF2-40B4-BE49-F238E27FC236}">
                <a16:creationId xmlns:a16="http://schemas.microsoft.com/office/drawing/2014/main" id="{F09F8348-8ABB-4485-BAAD-224D8ADA4B54}"/>
              </a:ext>
            </a:extLst>
          </p:cNvPr>
          <p:cNvSpPr/>
          <p:nvPr/>
        </p:nvSpPr>
        <p:spPr>
          <a:xfrm>
            <a:off x="2586601" y="1435189"/>
            <a:ext cx="6024740" cy="2822571"/>
          </a:xfrm>
          <a:prstGeom prst="rect">
            <a:avLst/>
          </a:prstGeom>
          <a:solidFill>
            <a:srgbClr val="548135">
              <a:alpha val="15000"/>
            </a:srgbClr>
          </a:solidFill>
          <a:ln>
            <a:solidFill>
              <a:srgbClr val="548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Google Shape;466;p72"/>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Equity pause</a:t>
            </a:r>
            <a:endParaRPr dirty="0"/>
          </a:p>
        </p:txBody>
      </p:sp>
      <p:sp>
        <p:nvSpPr>
          <p:cNvPr id="11" name="Text Placeholder 1">
            <a:extLst>
              <a:ext uri="{FF2B5EF4-FFF2-40B4-BE49-F238E27FC236}">
                <a16:creationId xmlns:a16="http://schemas.microsoft.com/office/drawing/2014/main" id="{9A4D0500-76CD-4D98-90CD-976DDD6975CC}"/>
              </a:ext>
            </a:extLst>
          </p:cNvPr>
          <p:cNvSpPr>
            <a:spLocks noGrp="1"/>
          </p:cNvSpPr>
          <p:nvPr>
            <p:ph type="body" idx="1"/>
          </p:nvPr>
        </p:nvSpPr>
        <p:spPr>
          <a:xfrm>
            <a:off x="2682592" y="1538366"/>
            <a:ext cx="5832758" cy="2616218"/>
          </a:xfrm>
        </p:spPr>
        <p:txBody>
          <a:bodyPr/>
          <a:lstStyle/>
          <a:p>
            <a:r>
              <a:rPr lang="en-US" sz="1800" b="1" dirty="0">
                <a:effectLst/>
                <a:latin typeface="+mn-lt"/>
                <a:ea typeface="Calibri" panose="020F0502020204030204" pitchFamily="34" charset="0"/>
                <a:cs typeface="Times New Roman" panose="02020603050405020304" pitchFamily="18" charset="0"/>
              </a:rPr>
              <a:t>The writing curriculum in our improvement story called for meeting with all students throughout the week.</a:t>
            </a:r>
            <a:endParaRPr lang="en-US" sz="1600" dirty="0">
              <a:latin typeface="+mn-lt"/>
            </a:endParaRPr>
          </a:p>
          <a:p>
            <a:pPr marL="628650" indent="-285750">
              <a:buClr>
                <a:schemeClr val="accent6">
                  <a:lumMod val="75000"/>
                </a:schemeClr>
              </a:buClr>
              <a:buSzPct val="100000"/>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When thinking about meeting with students “as frequently as they needed to,” what equity issues do you think the team members needed to consider?</a:t>
            </a:r>
          </a:p>
          <a:p>
            <a:pPr marL="628650" indent="-285750">
              <a:buClr>
                <a:schemeClr val="accent6">
                  <a:lumMod val="75000"/>
                </a:schemeClr>
              </a:buClr>
              <a:buSzPct val="100000"/>
              <a:buFont typeface="Arial" panose="020B0604020202020204" pitchFamily="34" charset="0"/>
              <a:buChar char="•"/>
            </a:pPr>
            <a:r>
              <a:rPr lang="en-US" sz="1800" dirty="0">
                <a:effectLst/>
                <a:latin typeface="+mn-lt"/>
                <a:ea typeface="Calibri" panose="020F0502020204030204" pitchFamily="34" charset="0"/>
                <a:cs typeface="Times New Roman"/>
              </a:rPr>
              <a:t>What </a:t>
            </a:r>
            <a:r>
              <a:rPr lang="en-US" sz="1800" dirty="0">
                <a:latin typeface="+mn-lt"/>
                <a:ea typeface="Calibri" panose="020F0502020204030204" pitchFamily="34" charset="0"/>
                <a:cs typeface="Times New Roman"/>
              </a:rPr>
              <a:t>other data </a:t>
            </a:r>
            <a:r>
              <a:rPr lang="en-US" sz="1800" dirty="0">
                <a:effectLst/>
                <a:latin typeface="+mn-lt"/>
                <a:ea typeface="Calibri" panose="020F0502020204030204" pitchFamily="34" charset="0"/>
                <a:cs typeface="Times New Roman"/>
              </a:rPr>
              <a:t>do you think would have been helpful for the team to look at</a:t>
            </a:r>
            <a:r>
              <a:rPr lang="en-US" sz="1800" dirty="0">
                <a:effectLst/>
                <a:latin typeface="Calibri"/>
                <a:ea typeface="Calibri" panose="020F0502020204030204" pitchFamily="34" charset="0"/>
                <a:cs typeface="Times New Roman"/>
              </a:rPr>
              <a:t>?</a:t>
            </a:r>
            <a:r>
              <a:rPr lang="en-US" sz="1800" dirty="0">
                <a:latin typeface="Calibri"/>
                <a:ea typeface="Calibri" panose="020F0502020204030204" pitchFamily="34" charset="0"/>
                <a:cs typeface="Times New Roman"/>
              </a:rPr>
              <a:t> </a:t>
            </a:r>
            <a:endParaRPr lang="en-US" sz="1600" dirty="0"/>
          </a:p>
        </p:txBody>
      </p:sp>
      <p:sp>
        <p:nvSpPr>
          <p:cNvPr id="12" name="Google Shape;377;p58">
            <a:extLst>
              <a:ext uri="{FF2B5EF4-FFF2-40B4-BE49-F238E27FC236}">
                <a16:creationId xmlns:a16="http://schemas.microsoft.com/office/drawing/2014/main" id="{04F8F09C-088C-4E9F-A5D7-56A84120BD25}"/>
              </a:ext>
            </a:extLst>
          </p:cNvPr>
          <p:cNvSpPr txBox="1"/>
          <p:nvPr/>
        </p:nvSpPr>
        <p:spPr>
          <a:xfrm>
            <a:off x="628650" y="1435189"/>
            <a:ext cx="1947402" cy="2822571"/>
          </a:xfrm>
          <a:prstGeom prst="rect">
            <a:avLst/>
          </a:prstGeom>
          <a:solidFill>
            <a:srgbClr val="548135">
              <a:alpha val="15000"/>
            </a:srgbClr>
          </a:solidFill>
          <a:ln w="25400" cap="flat" cmpd="sng">
            <a:solidFill>
              <a:srgbClr val="54813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sz="2100" b="1" dirty="0">
                <a:solidFill>
                  <a:srgbClr val="548135"/>
                </a:solidFill>
                <a:latin typeface="+mn-lt"/>
                <a:ea typeface="Calibri"/>
                <a:cs typeface="Calibri"/>
                <a:sym typeface="Calibri"/>
              </a:rPr>
              <a:t>EQUITY </a:t>
            </a:r>
            <a:endParaRPr sz="2100" b="1" dirty="0">
              <a:solidFill>
                <a:srgbClr val="548135"/>
              </a:solidFill>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endParaRPr dirty="0">
              <a:latin typeface="+mn-lt"/>
              <a:ea typeface="Calibri"/>
              <a:cs typeface="Calibri"/>
              <a:sym typeface="Calibri"/>
            </a:endParaRPr>
          </a:p>
          <a:p>
            <a:pPr marL="0" lvl="0" indent="0" algn="ctr" rtl="0">
              <a:spcBef>
                <a:spcPts val="0"/>
              </a:spcBef>
              <a:spcAft>
                <a:spcPts val="0"/>
              </a:spcAft>
              <a:buNone/>
            </a:pPr>
            <a:r>
              <a:rPr lang="en" sz="2100" b="1" dirty="0">
                <a:solidFill>
                  <a:srgbClr val="548135"/>
                </a:solidFill>
                <a:latin typeface="+mn-lt"/>
                <a:ea typeface="Calibri"/>
                <a:cs typeface="Calibri"/>
                <a:sym typeface="Calibri"/>
              </a:rPr>
              <a:t>PAUSE</a:t>
            </a:r>
            <a:endParaRPr sz="2100" b="1" dirty="0">
              <a:solidFill>
                <a:srgbClr val="548135"/>
              </a:solidFill>
              <a:latin typeface="+mn-lt"/>
              <a:ea typeface="Calibri"/>
              <a:cs typeface="Calibri"/>
              <a:sym typeface="Calibri"/>
            </a:endParaRPr>
          </a:p>
        </p:txBody>
      </p:sp>
      <p:grpSp>
        <p:nvGrpSpPr>
          <p:cNvPr id="13" name="Group 12">
            <a:extLst>
              <a:ext uri="{FF2B5EF4-FFF2-40B4-BE49-F238E27FC236}">
                <a16:creationId xmlns:a16="http://schemas.microsoft.com/office/drawing/2014/main" id="{F6056E6D-0F8A-4974-B129-0DCEEEF14538}"/>
              </a:ext>
            </a:extLst>
          </p:cNvPr>
          <p:cNvGrpSpPr/>
          <p:nvPr/>
        </p:nvGrpSpPr>
        <p:grpSpPr>
          <a:xfrm>
            <a:off x="1063881" y="2140860"/>
            <a:ext cx="1076940" cy="1076940"/>
            <a:chOff x="4896464" y="-969225"/>
            <a:chExt cx="894736" cy="894736"/>
          </a:xfrm>
        </p:grpSpPr>
        <p:sp>
          <p:nvSpPr>
            <p:cNvPr id="14" name="Oval 13">
              <a:extLst>
                <a:ext uri="{FF2B5EF4-FFF2-40B4-BE49-F238E27FC236}">
                  <a16:creationId xmlns:a16="http://schemas.microsoft.com/office/drawing/2014/main" id="{0689BEEB-E3E7-41C2-AD94-44CCCDA466C0}"/>
                </a:ext>
              </a:extLst>
            </p:cNvPr>
            <p:cNvSpPr/>
            <p:nvPr/>
          </p:nvSpPr>
          <p:spPr>
            <a:xfrm>
              <a:off x="4896464" y="-969225"/>
              <a:ext cx="894736" cy="894736"/>
            </a:xfrm>
            <a:prstGeom prst="ellipse">
              <a:avLst/>
            </a:prstGeom>
            <a:solidFill>
              <a:srgbClr val="548135"/>
            </a:solidFill>
            <a:ln>
              <a:solidFill>
                <a:srgbClr val="548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3694951-B273-4A88-A77B-498F0E3C549E}"/>
                </a:ext>
              </a:extLst>
            </p:cNvPr>
            <p:cNvCxnSpPr/>
            <p:nvPr/>
          </p:nvCxnSpPr>
          <p:spPr>
            <a:xfrm>
              <a:off x="5211097" y="-738167"/>
              <a:ext cx="0" cy="4326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317B71-EABE-48AD-8A54-9108A1B3DA4B}"/>
                </a:ext>
              </a:extLst>
            </p:cNvPr>
            <p:cNvCxnSpPr/>
            <p:nvPr/>
          </p:nvCxnSpPr>
          <p:spPr>
            <a:xfrm>
              <a:off x="5466735" y="-738167"/>
              <a:ext cx="0" cy="4326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27F6BA3E-6750-463E-B055-26BB6236BE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6"/>
          <p:cNvSpPr txBox="1">
            <a:spLocks noGrp="1"/>
          </p:cNvSpPr>
          <p:nvPr>
            <p:ph type="title"/>
          </p:nvPr>
        </p:nvSpPr>
        <p:spPr>
          <a:prstGeom prst="rect">
            <a:avLst/>
          </a:prstGeom>
        </p:spPr>
        <p:txBody>
          <a:bodyPr spcFirstLastPara="1" wrap="square" lIns="0" tIns="34275" rIns="68575" bIns="34275" anchor="ctr" anchorCtr="0">
            <a:noAutofit/>
          </a:bodyPr>
          <a:lstStyle/>
          <a:p>
            <a:r>
              <a:rPr lang="en" dirty="0"/>
              <a:t>Next steps</a:t>
            </a:r>
            <a:endParaRPr dirty="0"/>
          </a:p>
        </p:txBody>
      </p:sp>
      <p:sp>
        <p:nvSpPr>
          <p:cNvPr id="2" name="Slide Number Placeholder 1">
            <a:extLst>
              <a:ext uri="{FF2B5EF4-FFF2-40B4-BE49-F238E27FC236}">
                <a16:creationId xmlns:a16="http://schemas.microsoft.com/office/drawing/2014/main" id="{5CDC9829-CA85-4398-A5DA-EEE87C15CA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87"/>
          <p:cNvSpPr txBox="1">
            <a:spLocks noGrp="1"/>
          </p:cNvSpPr>
          <p:nvPr>
            <p:ph type="body" idx="1"/>
          </p:nvPr>
        </p:nvSpPr>
        <p:spPr>
          <a:xfrm>
            <a:off x="616022" y="814491"/>
            <a:ext cx="8468405" cy="4192087"/>
          </a:xfrm>
          <a:prstGeom prst="rect">
            <a:avLst/>
          </a:prstGeom>
          <a:solidFill>
            <a:schemeClr val="bg1"/>
          </a:solidFill>
        </p:spPr>
        <p:txBody>
          <a:bodyPr spcFirstLastPara="1" wrap="square" lIns="0" tIns="34275" rIns="68575" bIns="34275" anchor="t" anchorCtr="0">
            <a:noAutofit/>
          </a:bodyPr>
          <a:lstStyle/>
          <a:p>
            <a:pPr>
              <a:lnSpc>
                <a:spcPct val="100000"/>
              </a:lnSpc>
            </a:pPr>
            <a:r>
              <a:rPr lang="en" sz="1800" dirty="0">
                <a:sym typeface="Calibri"/>
              </a:rPr>
              <a:t>During this module our learning targets were to …</a:t>
            </a:r>
            <a:endParaRPr lang="en-US" sz="1800" dirty="0"/>
          </a:p>
          <a:p>
            <a:pPr>
              <a:lnSpc>
                <a:spcPct val="100000"/>
              </a:lnSpc>
            </a:pPr>
            <a:r>
              <a:rPr lang="en" sz="1800" b="0" dirty="0">
                <a:sym typeface="Calibri"/>
              </a:rPr>
              <a:t>Use multiple methods to identify and prioritize areas for improvement.</a:t>
            </a:r>
            <a:endParaRPr sz="1800" b="0" dirty="0"/>
          </a:p>
          <a:p>
            <a:pPr marL="571500" indent="-342900">
              <a:buClr>
                <a:schemeClr val="accent6">
                  <a:lumMod val="75000"/>
                </a:schemeClr>
              </a:buClr>
              <a:buSzPct val="100000"/>
              <a:buFont typeface="Wingdings" pitchFamily="2" charset="2"/>
              <a:buChar char="q"/>
            </a:pPr>
            <a:r>
              <a:rPr lang="en" sz="1800" b="0" dirty="0">
                <a:sym typeface="Calibri"/>
              </a:rPr>
              <a:t>Needs assessment:</a:t>
            </a:r>
            <a:endParaRPr sz="1800" b="0" dirty="0"/>
          </a:p>
          <a:p>
            <a:pPr marL="1028700" lvl="2">
              <a:spcBef>
                <a:spcPts val="800"/>
              </a:spcBef>
              <a:buClr>
                <a:schemeClr val="accent6">
                  <a:lumMod val="75000"/>
                </a:schemeClr>
              </a:buClr>
              <a:buSzPct val="100000"/>
              <a:buFont typeface="Wingdings" pitchFamily="2" charset="2"/>
              <a:buChar char="q"/>
            </a:pPr>
            <a:r>
              <a:rPr lang="en" sz="1800" dirty="0">
                <a:solidFill>
                  <a:srgbClr val="888888"/>
                </a:solidFill>
                <a:sym typeface="Calibri"/>
              </a:rPr>
              <a:t>Data review.</a:t>
            </a:r>
            <a:endParaRPr sz="1800" dirty="0">
              <a:solidFill>
                <a:srgbClr val="888888"/>
              </a:solidFill>
            </a:endParaRPr>
          </a:p>
          <a:p>
            <a:pPr marL="1028700" lvl="2">
              <a:spcBef>
                <a:spcPts val="800"/>
              </a:spcBef>
              <a:buClr>
                <a:schemeClr val="accent6">
                  <a:lumMod val="75000"/>
                </a:schemeClr>
              </a:buClr>
              <a:buSzPct val="100000"/>
              <a:buFont typeface="Wingdings" pitchFamily="2" charset="2"/>
              <a:buChar char="q"/>
            </a:pPr>
            <a:r>
              <a:rPr lang="en" sz="1800" dirty="0">
                <a:solidFill>
                  <a:srgbClr val="888888"/>
                </a:solidFill>
                <a:sym typeface="Calibri"/>
              </a:rPr>
              <a:t>Examining processes and procedures.</a:t>
            </a:r>
            <a:endParaRPr sz="1800" dirty="0">
              <a:solidFill>
                <a:srgbClr val="888888"/>
              </a:solidFill>
            </a:endParaRPr>
          </a:p>
          <a:p>
            <a:pPr marL="1028700" lvl="2">
              <a:spcBef>
                <a:spcPts val="800"/>
              </a:spcBef>
              <a:buClr>
                <a:schemeClr val="accent6">
                  <a:lumMod val="75000"/>
                </a:schemeClr>
              </a:buClr>
              <a:buSzPct val="100000"/>
              <a:buFont typeface="Wingdings" pitchFamily="2" charset="2"/>
              <a:buChar char="q"/>
            </a:pPr>
            <a:r>
              <a:rPr lang="en" sz="1800" dirty="0">
                <a:solidFill>
                  <a:srgbClr val="888888"/>
                </a:solidFill>
                <a:sym typeface="Calibri"/>
              </a:rPr>
              <a:t>Empathy interviews.</a:t>
            </a:r>
            <a:endParaRPr sz="1800" dirty="0">
              <a:solidFill>
                <a:srgbClr val="888888"/>
              </a:solidFill>
            </a:endParaRPr>
          </a:p>
          <a:p>
            <a:pPr lvl="0">
              <a:lnSpc>
                <a:spcPct val="100000"/>
              </a:lnSpc>
            </a:pPr>
            <a:r>
              <a:rPr lang="en" sz="1800" b="0" dirty="0">
                <a:sym typeface="Calibri"/>
              </a:rPr>
              <a:t>Explore some methods for identifying a high-leverage problem to solve.</a:t>
            </a:r>
            <a:endParaRPr sz="1800" b="0" dirty="0"/>
          </a:p>
          <a:p>
            <a:pPr marL="571500" lvl="0" indent="-342900">
              <a:buClr>
                <a:schemeClr val="accent6">
                  <a:lumMod val="75000"/>
                </a:schemeClr>
              </a:buClr>
              <a:buSzPct val="100000"/>
              <a:buFont typeface="Wingdings" pitchFamily="2" charset="2"/>
              <a:buChar char="q"/>
            </a:pPr>
            <a:r>
              <a:rPr lang="en" sz="1800" b="0" dirty="0">
                <a:sym typeface="Calibri"/>
              </a:rPr>
              <a:t>Problem identification.</a:t>
            </a:r>
            <a:endParaRPr sz="1800" b="0" dirty="0"/>
          </a:p>
          <a:p>
            <a:pPr>
              <a:lnSpc>
                <a:spcPct val="100000"/>
              </a:lnSpc>
            </a:pPr>
            <a:r>
              <a:rPr lang="en" sz="1800" b="0" dirty="0">
                <a:sym typeface="Calibri"/>
              </a:rPr>
              <a:t>Consider the impacts of scope and scale of an improvement effort</a:t>
            </a:r>
            <a:r>
              <a:rPr lang="en-US" sz="1800" b="0" dirty="0">
                <a:sym typeface="Calibri"/>
              </a:rPr>
              <a:t>.</a:t>
            </a:r>
            <a:endParaRPr sz="1800" b="0" dirty="0"/>
          </a:p>
          <a:p>
            <a:pPr marL="571500" indent="-342900">
              <a:buClr>
                <a:schemeClr val="accent6">
                  <a:lumMod val="75000"/>
                </a:schemeClr>
              </a:buClr>
              <a:buSzPct val="100000"/>
              <a:buFont typeface="Wingdings" pitchFamily="2" charset="2"/>
              <a:buChar char="q"/>
            </a:pPr>
            <a:r>
              <a:rPr lang="en" sz="1800" b="0" dirty="0">
                <a:sym typeface="Calibri"/>
              </a:rPr>
              <a:t>Locus of control, scope, and scale.</a:t>
            </a:r>
            <a:endParaRPr sz="1800" b="0" dirty="0">
              <a:sym typeface="Calibri"/>
            </a:endParaRPr>
          </a:p>
        </p:txBody>
      </p:sp>
      <p:sp>
        <p:nvSpPr>
          <p:cNvPr id="600" name="Google Shape;600;p87"/>
          <p:cNvSpPr txBox="1">
            <a:spLocks noGrp="1"/>
          </p:cNvSpPr>
          <p:nvPr>
            <p:ph type="title"/>
          </p:nvPr>
        </p:nvSpPr>
        <p:spPr>
          <a:xfrm>
            <a:off x="628650" y="136922"/>
            <a:ext cx="7886700" cy="994200"/>
          </a:xfrm>
          <a:prstGeom prst="rect">
            <a:avLst/>
          </a:prstGeom>
        </p:spPr>
        <p:txBody>
          <a:bodyPr spcFirstLastPara="1" wrap="square" lIns="0" tIns="34275" rIns="68575" bIns="34275" anchor="ctr" anchorCtr="0">
            <a:noAutofit/>
          </a:bodyPr>
          <a:lstStyle/>
          <a:p>
            <a:pPr marL="0" lvl="0" indent="0"/>
            <a:r>
              <a:rPr lang="en" dirty="0">
                <a:sym typeface="Calibri"/>
              </a:rPr>
              <a:t>Module review</a:t>
            </a:r>
            <a:endParaRPr dirty="0">
              <a:sym typeface="Calibri"/>
            </a:endParaRPr>
          </a:p>
        </p:txBody>
      </p:sp>
      <p:sp>
        <p:nvSpPr>
          <p:cNvPr id="2" name="Slide Number Placeholder 1">
            <a:extLst>
              <a:ext uri="{FF2B5EF4-FFF2-40B4-BE49-F238E27FC236}">
                <a16:creationId xmlns:a16="http://schemas.microsoft.com/office/drawing/2014/main" id="{1D492799-7C38-42A2-AF54-DF74011D5A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4" name="Google Shape;449;p70">
            <a:extLst>
              <a:ext uri="{FF2B5EF4-FFF2-40B4-BE49-F238E27FC236}">
                <a16:creationId xmlns:a16="http://schemas.microsoft.com/office/drawing/2014/main" id="{9FA32F50-C983-4198-961E-3A0A2EDEEEE6}"/>
              </a:ext>
            </a:extLst>
          </p:cNvPr>
          <p:cNvSpPr txBox="1">
            <a:spLocks noGrp="1"/>
          </p:cNvSpPr>
          <p:nvPr>
            <p:ph type="body" idx="1"/>
          </p:nvPr>
        </p:nvSpPr>
        <p:spPr>
          <a:xfrm>
            <a:off x="628650" y="1034922"/>
            <a:ext cx="7886700" cy="3263400"/>
          </a:xfrm>
          <a:prstGeom prst="rect">
            <a:avLst/>
          </a:prstGeom>
        </p:spPr>
        <p:txBody>
          <a:bodyPr spcFirstLastPara="1" wrap="square" lIns="0" tIns="34275" rIns="68575" bIns="34275" anchor="t" anchorCtr="0">
            <a:noAutofit/>
          </a:bodyPr>
          <a:lstStyle/>
          <a:p>
            <a:pPr marL="571500" lvl="0" indent="-342900">
              <a:buFont typeface="Arial" panose="020B0604020202020204" pitchFamily="34" charset="0"/>
              <a:buChar char="•"/>
            </a:pPr>
            <a:r>
              <a:rPr lang="en-US" dirty="0">
                <a:sym typeface="Calibri"/>
              </a:rPr>
              <a:t>Site-level needs assessment:</a:t>
            </a:r>
            <a:endParaRPr lang="en-US" dirty="0"/>
          </a:p>
          <a:p>
            <a:pPr marL="1141095" lvl="1">
              <a:buFont typeface="Arial" panose="020B0604020202020204" pitchFamily="34" charset="0"/>
              <a:buChar char="•"/>
            </a:pPr>
            <a:r>
              <a:rPr lang="en-US" sz="2100" dirty="0">
                <a:solidFill>
                  <a:srgbClr val="888888"/>
                </a:solidFill>
                <a:sym typeface="Calibri"/>
              </a:rPr>
              <a:t>Identify a focus area to investigate.</a:t>
            </a:r>
          </a:p>
          <a:p>
            <a:pPr marL="1141095" lvl="1">
              <a:buFont typeface="Arial" panose="020B0604020202020204" pitchFamily="34" charset="0"/>
              <a:buChar char="•"/>
            </a:pPr>
            <a:r>
              <a:rPr lang="en-US" sz="2100" dirty="0">
                <a:solidFill>
                  <a:srgbClr val="888888"/>
                </a:solidFill>
                <a:sym typeface="Calibri"/>
              </a:rPr>
              <a:t>Plan and conduct empathy interviews.</a:t>
            </a:r>
            <a:endParaRPr lang="en-US" sz="2100" dirty="0">
              <a:solidFill>
                <a:srgbClr val="888888"/>
              </a:solidFill>
            </a:endParaRPr>
          </a:p>
          <a:p>
            <a:pPr marL="1141095" lvl="1">
              <a:buFont typeface="Arial" panose="020B0604020202020204" pitchFamily="34" charset="0"/>
              <a:buChar char="•"/>
            </a:pPr>
            <a:r>
              <a:rPr lang="en-US" sz="2100" dirty="0">
                <a:solidFill>
                  <a:srgbClr val="888888"/>
                </a:solidFill>
                <a:sym typeface="Calibri"/>
              </a:rPr>
              <a:t>Identify data sources. </a:t>
            </a:r>
            <a:endParaRPr lang="en-US" sz="2100" dirty="0">
              <a:solidFill>
                <a:srgbClr val="888888"/>
              </a:solidFill>
            </a:endParaRPr>
          </a:p>
          <a:p>
            <a:pPr marL="571500" indent="-342900">
              <a:buFont typeface="Arial" panose="020B0604020202020204" pitchFamily="34" charset="0"/>
              <a:buChar char="•"/>
            </a:pPr>
            <a:r>
              <a:rPr lang="en-US" dirty="0">
                <a:sym typeface="Calibri"/>
              </a:rPr>
              <a:t>Plan and facilitate a team meeting: </a:t>
            </a:r>
            <a:endParaRPr lang="en-US" dirty="0"/>
          </a:p>
          <a:p>
            <a:pPr marL="1141095" lvl="1">
              <a:buFont typeface="Arial" panose="020B0604020202020204" pitchFamily="34" charset="0"/>
              <a:buChar char="•"/>
            </a:pPr>
            <a:r>
              <a:rPr lang="en-US" sz="2100" dirty="0">
                <a:solidFill>
                  <a:srgbClr val="888888"/>
                </a:solidFill>
                <a:sym typeface="Calibri"/>
              </a:rPr>
              <a:t>Review and analyze data.</a:t>
            </a:r>
            <a:endParaRPr lang="en-US" sz="2100" dirty="0">
              <a:solidFill>
                <a:srgbClr val="888888"/>
              </a:solidFill>
            </a:endParaRPr>
          </a:p>
          <a:p>
            <a:pPr marL="1141095" lvl="1">
              <a:buFont typeface="Arial" panose="020B0604020202020204" pitchFamily="34" charset="0"/>
              <a:buChar char="•"/>
            </a:pPr>
            <a:r>
              <a:rPr lang="en-US" sz="2100" dirty="0">
                <a:solidFill>
                  <a:srgbClr val="888888"/>
                </a:solidFill>
                <a:sym typeface="Calibri"/>
              </a:rPr>
              <a:t>Begin to clarify the problem you are trying to solve.</a:t>
            </a:r>
            <a:endParaRPr lang="en-US" sz="2100" dirty="0">
              <a:solidFill>
                <a:srgbClr val="888888"/>
              </a:solidFill>
            </a:endParaRPr>
          </a:p>
          <a:p>
            <a:pPr marL="571500" lvl="0" indent="-342900">
              <a:buFont typeface="Arial" panose="020B0604020202020204" pitchFamily="34" charset="0"/>
              <a:buChar char="•"/>
            </a:pPr>
            <a:r>
              <a:rPr lang="en-US" dirty="0">
                <a:sym typeface="Calibri"/>
              </a:rPr>
              <a:t>Use meeting success criteria to monitor team dynamics.</a:t>
            </a:r>
            <a:endParaRPr lang="en-US" dirty="0"/>
          </a:p>
        </p:txBody>
      </p:sp>
      <p:sp>
        <p:nvSpPr>
          <p:cNvPr id="606" name="Google Shape;606;p88"/>
          <p:cNvSpPr txBox="1">
            <a:spLocks noGrp="1"/>
          </p:cNvSpPr>
          <p:nvPr>
            <p:ph type="title"/>
          </p:nvPr>
        </p:nvSpPr>
        <p:spPr>
          <a:xfrm>
            <a:off x="628650" y="215528"/>
            <a:ext cx="7886700" cy="994200"/>
          </a:xfrm>
          <a:prstGeom prst="rect">
            <a:avLst/>
          </a:prstGeom>
        </p:spPr>
        <p:txBody>
          <a:bodyPr spcFirstLastPara="1" wrap="square" lIns="0" tIns="34275" rIns="68575" bIns="34275" anchor="ctr" anchorCtr="0">
            <a:noAutofit/>
          </a:bodyPr>
          <a:lstStyle/>
          <a:p>
            <a:r>
              <a:rPr lang="en" dirty="0">
                <a:sym typeface="Calibri"/>
              </a:rPr>
              <a:t>Action period for Module 4</a:t>
            </a:r>
            <a:endParaRPr dirty="0">
              <a:sym typeface="Calibri"/>
            </a:endParaRPr>
          </a:p>
        </p:txBody>
      </p:sp>
      <p:sp>
        <p:nvSpPr>
          <p:cNvPr id="2" name="Slide Number Placeholder 1">
            <a:extLst>
              <a:ext uri="{FF2B5EF4-FFF2-40B4-BE49-F238E27FC236}">
                <a16:creationId xmlns:a16="http://schemas.microsoft.com/office/drawing/2014/main" id="{BAA323D0-BEDB-4362-B31A-327348EC24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71"/>
          <p:cNvSpPr txBox="1">
            <a:spLocks noGrp="1"/>
          </p:cNvSpPr>
          <p:nvPr>
            <p:ph type="body" idx="1"/>
          </p:nvPr>
        </p:nvSpPr>
        <p:spPr>
          <a:prstGeom prst="rect">
            <a:avLst/>
          </a:prstGeom>
        </p:spPr>
        <p:txBody>
          <a:bodyPr spcFirstLastPara="1" wrap="square" lIns="0" tIns="34275" rIns="68575" bIns="34275" anchor="t" anchorCtr="0">
            <a:noAutofit/>
          </a:bodyPr>
          <a:lstStyle/>
          <a:p>
            <a:pPr lvl="0"/>
            <a:r>
              <a:rPr lang="en" dirty="0">
                <a:sym typeface="Calibri"/>
              </a:rPr>
              <a:t>Please share: </a:t>
            </a:r>
            <a:endParaRPr dirty="0">
              <a:sym typeface="Calibri"/>
            </a:endParaRPr>
          </a:p>
          <a:p>
            <a:endParaRPr lang="en" dirty="0">
              <a:sym typeface="Calibri"/>
            </a:endParaRPr>
          </a:p>
          <a:p>
            <a:r>
              <a:rPr lang="en" dirty="0">
                <a:sym typeface="Calibri"/>
              </a:rPr>
              <a:t>What is one new idea or learning you are leaving with today?</a:t>
            </a:r>
          </a:p>
          <a:p>
            <a:endParaRPr lang="en" dirty="0"/>
          </a:p>
          <a:p>
            <a:endParaRPr lang="en" dirty="0"/>
          </a:p>
          <a:p>
            <a:pPr lvl="0"/>
            <a:endParaRPr lang="en" dirty="0"/>
          </a:p>
          <a:p>
            <a:pPr lvl="0"/>
            <a:endParaRPr lang="en" dirty="0"/>
          </a:p>
          <a:p>
            <a:pPr marL="0" lvl="0" indent="0" algn="l" rtl="0">
              <a:spcBef>
                <a:spcPts val="800"/>
              </a:spcBef>
              <a:buNone/>
            </a:pPr>
            <a:endParaRPr lang="en" dirty="0">
              <a:ea typeface="Calibri"/>
            </a:endParaRPr>
          </a:p>
          <a:p>
            <a:endParaRPr lang="en" dirty="0">
              <a:ea typeface="Calibri"/>
            </a:endParaRPr>
          </a:p>
          <a:p>
            <a:pPr>
              <a:spcAft>
                <a:spcPts val="800"/>
              </a:spcAft>
            </a:pPr>
            <a:endParaRPr lang="en-US" b="0" dirty="0">
              <a:solidFill>
                <a:schemeClr val="dk2"/>
              </a:solidFill>
              <a:latin typeface="Calibri"/>
              <a:ea typeface="Calibri"/>
              <a:cs typeface="Calibri"/>
            </a:endParaRPr>
          </a:p>
        </p:txBody>
      </p:sp>
      <p:sp>
        <p:nvSpPr>
          <p:cNvPr id="454" name="Google Shape;454;p71"/>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Closing reflection</a:t>
            </a:r>
            <a:endParaRPr dirty="0"/>
          </a:p>
        </p:txBody>
      </p:sp>
      <p:pic>
        <p:nvPicPr>
          <p:cNvPr id="5" name="Google Shape;351;p54">
            <a:extLst>
              <a:ext uri="{FF2B5EF4-FFF2-40B4-BE49-F238E27FC236}">
                <a16:creationId xmlns:a16="http://schemas.microsoft.com/office/drawing/2014/main" id="{10624ABD-3366-4F8C-9DA4-368F4373CB5E}"/>
              </a:ext>
            </a:extLst>
          </p:cNvPr>
          <p:cNvPicPr preferRelativeResize="0"/>
          <p:nvPr/>
        </p:nvPicPr>
        <p:blipFill>
          <a:blip r:embed="rId3"/>
          <a:stretch>
            <a:fillRect/>
          </a:stretch>
        </p:blipFill>
        <p:spPr>
          <a:xfrm>
            <a:off x="7229442" y="196883"/>
            <a:ext cx="1501255" cy="1305438"/>
          </a:xfrm>
          <a:prstGeom prst="rect">
            <a:avLst/>
          </a:prstGeom>
          <a:noFill/>
          <a:ln>
            <a:noFill/>
          </a:ln>
        </p:spPr>
      </p:pic>
      <p:sp>
        <p:nvSpPr>
          <p:cNvPr id="2" name="Slide Number Placeholder 1">
            <a:extLst>
              <a:ext uri="{FF2B5EF4-FFF2-40B4-BE49-F238E27FC236}">
                <a16:creationId xmlns:a16="http://schemas.microsoft.com/office/drawing/2014/main" id="{4194917D-7A8A-4EF4-92D1-4632876E28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652896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7FAAC-2988-484E-A5E4-78FF0300A453}"/>
              </a:ext>
            </a:extLst>
          </p:cNvPr>
          <p:cNvSpPr>
            <a:spLocks noGrp="1"/>
          </p:cNvSpPr>
          <p:nvPr>
            <p:ph type="body" idx="1"/>
          </p:nvPr>
        </p:nvSpPr>
        <p:spPr>
          <a:xfrm>
            <a:off x="628650" y="704037"/>
            <a:ext cx="6761767" cy="3491446"/>
          </a:xfrm>
        </p:spPr>
        <p:txBody>
          <a:bodyPr/>
          <a:lstStyle/>
          <a:p>
            <a:r>
              <a:rPr lang="en-US" sz="800" b="0" dirty="0" err="1"/>
              <a:t>Anaissie</a:t>
            </a:r>
            <a:r>
              <a:rPr lang="en-US" sz="800" b="0" dirty="0"/>
              <a:t>, T., Cary, V., Clifford, D., Malarkey, T., &amp; Wise, S. (2021, June 7). Creative Commons Equity-centered design framework. Stanford </a:t>
            </a:r>
            <a:r>
              <a:rPr lang="en-US" sz="800" b="0" dirty="0" err="1"/>
              <a:t>d.school</a:t>
            </a:r>
            <a:r>
              <a:rPr lang="en-US" sz="800" b="0" dirty="0"/>
              <a:t>. Retrieved December 17, 2021, from </a:t>
            </a:r>
            <a:r>
              <a:rPr lang="en-US" sz="800" b="0" dirty="0">
                <a:hlinkClick r:id="rId2"/>
              </a:rPr>
              <a:t>https://dschool.stanford.edu/resources/equity-centered-design-framework</a:t>
            </a:r>
            <a:r>
              <a:rPr lang="en-US" sz="800" b="0" dirty="0"/>
              <a:t> </a:t>
            </a:r>
          </a:p>
          <a:p>
            <a:r>
              <a:rPr lang="en-US" sz="800" b="0" dirty="0"/>
              <a:t>Barth, R. (2002). The culture builder. </a:t>
            </a:r>
            <a:r>
              <a:rPr lang="en-US" sz="800" b="0" i="1" dirty="0"/>
              <a:t>Educational Leadership, 59</a:t>
            </a:r>
            <a:r>
              <a:rPr lang="en-US" sz="800" b="0" dirty="0"/>
              <a:t>(8), 6–11. Retrieved December 28, 2021, from </a:t>
            </a:r>
            <a:r>
              <a:rPr lang="en-US" sz="800" b="0" dirty="0">
                <a:hlinkClick r:id="rId3"/>
              </a:rPr>
              <a:t>https://www.ascd.org/el/articles/the-culture-builder</a:t>
            </a:r>
            <a:endParaRPr lang="en-US" sz="800" b="0" dirty="0"/>
          </a:p>
          <a:p>
            <a:r>
              <a:rPr lang="en-US" sz="800" b="0" dirty="0"/>
              <a:t>Bay Area Coalition for Equitable Schools (</a:t>
            </a:r>
            <a:r>
              <a:rPr lang="en-US" sz="800" b="0" dirty="0" err="1"/>
              <a:t>BayCES</a:t>
            </a:r>
            <a:r>
              <a:rPr lang="en-US" sz="800" b="0" dirty="0"/>
              <a:t>). (2004). A guide to data-based inquiry: Using the cycle to drive learning and change for equity. </a:t>
            </a:r>
            <a:r>
              <a:rPr lang="en-US" sz="800" b="0" dirty="0" err="1"/>
              <a:t>BayCES</a:t>
            </a:r>
            <a:r>
              <a:rPr lang="en-US" sz="800" b="0" dirty="0"/>
              <a:t>, Oakland, CA.</a:t>
            </a:r>
            <a:endParaRPr lang="en-US" sz="800" dirty="0"/>
          </a:p>
          <a:p>
            <a:pPr>
              <a:spcBef>
                <a:spcPts val="600"/>
              </a:spcBef>
            </a:pPr>
            <a:r>
              <a:rPr lang="en-US" sz="800" b="0" dirty="0"/>
              <a:t>Boston Consulting Group (2014). </a:t>
            </a:r>
            <a:r>
              <a:rPr lang="en-US" sz="800" b="0" i="1" dirty="0"/>
              <a:t>Teachers know best: Teachers’ views on professional development</a:t>
            </a:r>
            <a:r>
              <a:rPr lang="en-US" sz="800" b="0" dirty="0"/>
              <a:t>. Seattle, WA: Bill and Melinda Gates Foundation.</a:t>
            </a:r>
            <a:endParaRPr lang="en-US" sz="800" dirty="0"/>
          </a:p>
          <a:p>
            <a:pPr>
              <a:spcBef>
                <a:spcPts val="600"/>
              </a:spcBef>
            </a:pPr>
            <a:r>
              <a:rPr lang="en-US" sz="800" b="0" dirty="0"/>
              <a:t>Both, T., &amp; </a:t>
            </a:r>
            <a:r>
              <a:rPr lang="en-US" sz="800" b="0" dirty="0" err="1"/>
              <a:t>Baggereor</a:t>
            </a:r>
            <a:r>
              <a:rPr lang="en-US" sz="800" b="0" dirty="0"/>
              <a:t>, D. (2020, April 30). </a:t>
            </a:r>
            <a:r>
              <a:rPr lang="en-US" sz="800" b="0" i="1" dirty="0"/>
              <a:t>Design thinking bootcamp bootleg</a:t>
            </a:r>
            <a:r>
              <a:rPr lang="en-US" sz="800" b="0" dirty="0"/>
              <a:t>. Stanford, CA: Stanford </a:t>
            </a:r>
            <a:r>
              <a:rPr lang="en-US" sz="800" b="0" dirty="0" err="1"/>
              <a:t>d.school</a:t>
            </a:r>
            <a:r>
              <a:rPr lang="en-US" sz="800" b="0" dirty="0"/>
              <a:t>. </a:t>
            </a:r>
            <a:r>
              <a:rPr lang="en-US" sz="800" b="0" u="sng" dirty="0">
                <a:hlinkClick r:id="rId4"/>
              </a:rPr>
              <a:t>https://dschool.stanford.edu/resources/the-bootcamp-bootleg</a:t>
            </a:r>
            <a:endParaRPr lang="en-US" sz="800" b="0" dirty="0"/>
          </a:p>
          <a:p>
            <a:pPr>
              <a:spcBef>
                <a:spcPts val="600"/>
              </a:spcBef>
            </a:pPr>
            <a:r>
              <a:rPr lang="en-US" sz="800" b="0" dirty="0"/>
              <a:t>Bowman, A. (2011). </a:t>
            </a:r>
            <a:r>
              <a:rPr lang="en-US" sz="800" b="0" i="1" dirty="0"/>
              <a:t>Sphere of success </a:t>
            </a:r>
            <a:r>
              <a:rPr lang="en-US" sz="800" b="0" dirty="0"/>
              <a:t>[Activity]. National Equity Project, Oakland, CA.</a:t>
            </a:r>
            <a:endParaRPr lang="en-US" sz="800" dirty="0"/>
          </a:p>
          <a:p>
            <a:pPr>
              <a:spcBef>
                <a:spcPts val="600"/>
              </a:spcBef>
            </a:pPr>
            <a:r>
              <a:rPr lang="en-US" sz="800" b="0" dirty="0"/>
              <a:t>Bowman, A. (2012). </a:t>
            </a:r>
            <a:r>
              <a:rPr lang="en-US" sz="800" b="0" i="1" dirty="0"/>
              <a:t>Things people say </a:t>
            </a:r>
            <a:r>
              <a:rPr lang="en-US" sz="800" b="0" dirty="0"/>
              <a:t>[Activity]. Alliance Learning Solutions. </a:t>
            </a:r>
          </a:p>
          <a:p>
            <a:pPr>
              <a:spcBef>
                <a:spcPts val="600"/>
              </a:spcBef>
            </a:pPr>
            <a:r>
              <a:rPr lang="en-US" sz="800" b="0" dirty="0"/>
              <a:t>Bowman, A., </a:t>
            </a:r>
            <a:r>
              <a:rPr lang="en-US" sz="800" b="0" dirty="0" err="1"/>
              <a:t>Dolle</a:t>
            </a:r>
            <a:r>
              <a:rPr lang="en-US" sz="800" b="0" dirty="0"/>
              <a:t>, J., &amp; Takahashi, S. </a:t>
            </a:r>
            <a:r>
              <a:rPr lang="en" sz="800" b="0" dirty="0"/>
              <a:t>(2019</a:t>
            </a:r>
            <a:r>
              <a:rPr lang="en-US" sz="800" b="0" dirty="0"/>
              <a:t>). </a:t>
            </a:r>
            <a:r>
              <a:rPr lang="en-US" sz="800" b="0" i="1" dirty="0"/>
              <a:t>I</a:t>
            </a:r>
            <a:r>
              <a:rPr lang="en" sz="800" b="0" i="1" dirty="0"/>
              <a:t>mprovement Science Institute </a:t>
            </a:r>
            <a:r>
              <a:rPr lang="en" sz="800" b="0" dirty="0"/>
              <a:t>[Presentation]. San Francisco, CA: WestEd.</a:t>
            </a:r>
            <a:endParaRPr lang="en-US" sz="800" b="0" dirty="0"/>
          </a:p>
          <a:p>
            <a:pPr>
              <a:spcBef>
                <a:spcPts val="600"/>
              </a:spcBef>
            </a:pPr>
            <a:r>
              <a:rPr lang="en-US" sz="800" b="0" dirty="0"/>
              <a:t>Bryk, A., Gomez, L. M., </a:t>
            </a:r>
            <a:r>
              <a:rPr lang="en-US" sz="800" b="0" dirty="0" err="1"/>
              <a:t>Grunow</a:t>
            </a:r>
            <a:r>
              <a:rPr lang="en-US" sz="800" b="0" dirty="0"/>
              <a:t>, A., &amp; LeMahieu, P. G. (2015). </a:t>
            </a:r>
            <a:r>
              <a:rPr lang="en-US" sz="800" b="0" i="1" dirty="0"/>
              <a:t>Learning to improve: How America’s schools can get better at getting better</a:t>
            </a:r>
            <a:r>
              <a:rPr lang="en-US" sz="800" b="0" dirty="0"/>
              <a:t>. Cambridge, MA: Harvard Education Press.</a:t>
            </a:r>
            <a:endParaRPr lang="en-US" sz="800" dirty="0"/>
          </a:p>
          <a:p>
            <a:pPr>
              <a:spcBef>
                <a:spcPts val="600"/>
              </a:spcBef>
            </a:pPr>
            <a:r>
              <a:rPr lang="en-US" sz="800" b="0" dirty="0"/>
              <a:t>Bryk, A., Sebring, P. B., Allensworth, E., </a:t>
            </a:r>
            <a:r>
              <a:rPr lang="en-US" sz="800" b="0" dirty="0" err="1"/>
              <a:t>Luppescu</a:t>
            </a:r>
            <a:r>
              <a:rPr lang="en-US" sz="800" b="0" dirty="0"/>
              <a:t>, S., &amp; Easton, J. Q. (2010). </a:t>
            </a:r>
            <a:r>
              <a:rPr lang="en-US" sz="800" b="0" i="1" dirty="0"/>
              <a:t>Organizing schools for improvement: Lessons from Chicago</a:t>
            </a:r>
            <a:r>
              <a:rPr lang="en-US" sz="800" b="0" dirty="0"/>
              <a:t>. Chicago, IL: University of Chicago Press.</a:t>
            </a:r>
            <a:endParaRPr lang="en-US" sz="800" dirty="0"/>
          </a:p>
          <a:p>
            <a:pPr>
              <a:spcBef>
                <a:spcPts val="600"/>
              </a:spcBef>
            </a:pPr>
            <a:r>
              <a:rPr lang="en" sz="800" b="0" dirty="0"/>
              <a:t>Carnegie Foundation for the Advancement of Teaching, </a:t>
            </a:r>
            <a:r>
              <a:rPr lang="en" sz="800" b="0" dirty="0">
                <a:hlinkClick r:id="rId5"/>
              </a:rPr>
              <a:t>https://www.carnegiefoundation.org</a:t>
            </a:r>
            <a:r>
              <a:rPr lang="en" sz="800" b="0" dirty="0"/>
              <a:t>, retrieved April 22, 2021.</a:t>
            </a:r>
          </a:p>
          <a:p>
            <a:pPr>
              <a:spcBef>
                <a:spcPts val="600"/>
              </a:spcBef>
            </a:pPr>
            <a:r>
              <a:rPr lang="en" sz="800" b="0" dirty="0"/>
              <a:t>Center on School Turnaround. (2017). </a:t>
            </a:r>
            <a:r>
              <a:rPr lang="en" sz="800" b="0" i="1" dirty="0"/>
              <a:t>Four domains for rapid school improvement: A systems framework. </a:t>
            </a:r>
            <a:r>
              <a:rPr lang="en" sz="800" b="0" dirty="0"/>
              <a:t>San Francisco, CA: The Center for School Turnaround at WestEd.</a:t>
            </a:r>
            <a:endParaRPr lang="en-US" sz="800" dirty="0"/>
          </a:p>
          <a:p>
            <a:pPr>
              <a:spcBef>
                <a:spcPts val="600"/>
              </a:spcBef>
            </a:pPr>
            <a:r>
              <a:rPr lang="en-US" sz="800" b="0" dirty="0"/>
              <a:t>Council of Chief State School Officers. (2013, April). </a:t>
            </a:r>
            <a:r>
              <a:rPr lang="en-US" sz="800" b="0" i="1" dirty="0" err="1"/>
              <a:t>InTASC</a:t>
            </a:r>
            <a:r>
              <a:rPr lang="en-US" sz="800" b="0" i="1" dirty="0"/>
              <a:t> Model Core Teaching Standards and Learning Progressions for Teachers 1.0: A resource for ongoing teacher development</a:t>
            </a:r>
            <a:r>
              <a:rPr lang="en-US" sz="800" b="0" dirty="0"/>
              <a:t>. Washington, DC: CCSSO.</a:t>
            </a:r>
            <a:endParaRPr lang="en-US" sz="800" dirty="0"/>
          </a:p>
          <a:p>
            <a:r>
              <a:rPr lang="en-US" sz="800" b="0" dirty="0" err="1"/>
              <a:t>Cristol</a:t>
            </a:r>
            <a:r>
              <a:rPr lang="en-US" sz="800" b="0" dirty="0"/>
              <a:t>, K., &amp; Ramsey, B. S. (2014). </a:t>
            </a:r>
            <a:r>
              <a:rPr lang="en-US" sz="800" b="0" i="1" dirty="0"/>
              <a:t>Common Core in the districts: An early look at early implementers</a:t>
            </a:r>
            <a:r>
              <a:rPr lang="en-US" sz="800" b="0" dirty="0"/>
              <a:t>. Washington, DC: Thomas Fordham   Institute.</a:t>
            </a:r>
          </a:p>
          <a:p>
            <a:endParaRPr lang="en-US" sz="800" b="0" dirty="0"/>
          </a:p>
        </p:txBody>
      </p:sp>
      <p:sp>
        <p:nvSpPr>
          <p:cNvPr id="3" name="Slide Number Placeholder 2">
            <a:extLst>
              <a:ext uri="{FF2B5EF4-FFF2-40B4-BE49-F238E27FC236}">
                <a16:creationId xmlns:a16="http://schemas.microsoft.com/office/drawing/2014/main" id="{9AD8BC7C-D939-46FA-B517-5E13D07E3D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68</a:t>
            </a:fld>
            <a:endParaRPr lang="en" dirty="0"/>
          </a:p>
        </p:txBody>
      </p:sp>
      <p:sp>
        <p:nvSpPr>
          <p:cNvPr id="4" name="Title 3">
            <a:extLst>
              <a:ext uri="{FF2B5EF4-FFF2-40B4-BE49-F238E27FC236}">
                <a16:creationId xmlns:a16="http://schemas.microsoft.com/office/drawing/2014/main" id="{19D3CC71-5CAC-482E-8A87-EEBBB1EA9D50}"/>
              </a:ext>
            </a:extLst>
          </p:cNvPr>
          <p:cNvSpPr>
            <a:spLocks noGrp="1"/>
          </p:cNvSpPr>
          <p:nvPr>
            <p:ph type="title"/>
          </p:nvPr>
        </p:nvSpPr>
        <p:spPr>
          <a:xfrm>
            <a:off x="628650" y="222191"/>
            <a:ext cx="7886700" cy="481846"/>
          </a:xfrm>
        </p:spPr>
        <p:txBody>
          <a:bodyPr/>
          <a:lstStyle/>
          <a:p>
            <a:r>
              <a:rPr lang="en-US" sz="2000" dirty="0"/>
              <a:t>References</a:t>
            </a:r>
          </a:p>
        </p:txBody>
      </p:sp>
    </p:spTree>
    <p:extLst>
      <p:ext uri="{BB962C8B-B14F-4D97-AF65-F5344CB8AC3E}">
        <p14:creationId xmlns:p14="http://schemas.microsoft.com/office/powerpoint/2010/main" val="4072065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7FAAC-2988-484E-A5E4-78FF0300A453}"/>
              </a:ext>
            </a:extLst>
          </p:cNvPr>
          <p:cNvSpPr>
            <a:spLocks noGrp="1"/>
          </p:cNvSpPr>
          <p:nvPr>
            <p:ph type="body" idx="1"/>
          </p:nvPr>
        </p:nvSpPr>
        <p:spPr>
          <a:xfrm>
            <a:off x="628650" y="946084"/>
            <a:ext cx="6761767" cy="3491446"/>
          </a:xfrm>
        </p:spPr>
        <p:txBody>
          <a:bodyPr/>
          <a:lstStyle/>
          <a:p>
            <a:pPr>
              <a:spcBef>
                <a:spcPts val="600"/>
              </a:spcBef>
            </a:pPr>
            <a:r>
              <a:rPr lang="en-US" sz="800" b="0" dirty="0"/>
              <a:t>Dana, N. F. (2014). </a:t>
            </a:r>
            <a:r>
              <a:rPr lang="en-US" sz="800" b="0" i="1" dirty="0"/>
              <a:t>The reflective educator's guide to classroom research: Learning to teach and teaching to learn through practitioner             inquiry</a:t>
            </a:r>
            <a:r>
              <a:rPr lang="en-US" sz="800" b="0" dirty="0"/>
              <a:t>. Thousand Oaks, CA: Corwin Press. </a:t>
            </a:r>
            <a:endParaRPr lang="en-US" sz="800" dirty="0"/>
          </a:p>
          <a:p>
            <a:pPr>
              <a:spcBef>
                <a:spcPts val="600"/>
              </a:spcBef>
            </a:pPr>
            <a:r>
              <a:rPr lang="en-US" sz="800" b="0" dirty="0" err="1"/>
              <a:t>Dechurch</a:t>
            </a:r>
            <a:r>
              <a:rPr lang="en-US" sz="800" b="0" dirty="0"/>
              <a:t>, L., Mesmer-Magnus, J., &amp; Doty, D. (2013). Moving beyond relationship and task conflict: Toward a process-state perspective. </a:t>
            </a:r>
            <a:r>
              <a:rPr lang="en-US" sz="800" b="0" i="1" dirty="0"/>
              <a:t>Journal of Applied Psychology, 98</a:t>
            </a:r>
            <a:r>
              <a:rPr lang="en-US" sz="800" b="0" dirty="0"/>
              <a:t>(4), 559–578. </a:t>
            </a:r>
            <a:r>
              <a:rPr lang="en-US" sz="800" b="0" dirty="0">
                <a:hlinkClick r:id="rId2"/>
              </a:rPr>
              <a:t>https://doi.org/10.1037/a0032896</a:t>
            </a:r>
            <a:endParaRPr lang="en-US" sz="800" b="0" dirty="0"/>
          </a:p>
          <a:p>
            <a:pPr>
              <a:spcBef>
                <a:spcPts val="600"/>
              </a:spcBef>
            </a:pPr>
            <a:r>
              <a:rPr lang="en-US" sz="800" b="0" dirty="0"/>
              <a:t>Desimone, L., Smith, T. M., &amp; Ueno, K. (2006, April). Are teachers who need sustained, content-focused professional development getting it? An administrator’s dilemma. </a:t>
            </a:r>
            <a:r>
              <a:rPr lang="en-US" sz="800" b="0" i="1" dirty="0"/>
              <a:t>Educational Administration Quarterly, 42</a:t>
            </a:r>
            <a:r>
              <a:rPr lang="en-US" sz="800" b="0" dirty="0"/>
              <a:t>(2), 179–215.</a:t>
            </a:r>
          </a:p>
          <a:p>
            <a:pPr>
              <a:spcBef>
                <a:spcPts val="600"/>
              </a:spcBef>
            </a:pPr>
            <a:r>
              <a:rPr lang="en-US" sz="800" b="0" dirty="0"/>
              <a:t>Desimone, L. M. (2009, April 1). Improving impact studies of teachers’ professional development: Toward better conceptualizations and measures. </a:t>
            </a:r>
            <a:r>
              <a:rPr lang="en-US" sz="800" b="0" i="1" dirty="0"/>
              <a:t>Educational Researcher, 38</a:t>
            </a:r>
            <a:r>
              <a:rPr lang="en-US" sz="800" b="0" dirty="0"/>
              <a:t>(3), 181–199. </a:t>
            </a:r>
            <a:r>
              <a:rPr lang="en-US" sz="800" b="0" dirty="0">
                <a:hlinkClick r:id="rId3"/>
              </a:rPr>
              <a:t>https://journals.sagepub.com/stoken/rbtfl/hYeKyHG/tlbNA/full</a:t>
            </a:r>
            <a:endParaRPr lang="en-US" sz="800" b="0" dirty="0"/>
          </a:p>
          <a:p>
            <a:pPr>
              <a:spcBef>
                <a:spcPts val="600"/>
              </a:spcBef>
            </a:pPr>
            <a:r>
              <a:rPr lang="en-US" sz="800" b="0" dirty="0" err="1"/>
              <a:t>Ermeling</a:t>
            </a:r>
            <a:r>
              <a:rPr lang="en-US" sz="800" b="0" dirty="0"/>
              <a:t>, B. A. (2009, February 2). Tracing the effects of teacher inquiry on classroom practice. </a:t>
            </a:r>
            <a:r>
              <a:rPr lang="en-US" sz="800" b="0" i="1" dirty="0"/>
              <a:t>Teaching and Teacher Education, 26</a:t>
            </a:r>
            <a:r>
              <a:rPr lang="en-US" sz="800" b="0" dirty="0"/>
              <a:t>(3), 377–388. </a:t>
            </a:r>
            <a:r>
              <a:rPr lang="en-US" sz="800" b="0" dirty="0">
                <a:hlinkClick r:id="rId4"/>
              </a:rPr>
              <a:t>https://doi.org/10.1016/j.tate.2009.02.019</a:t>
            </a:r>
            <a:endParaRPr lang="en-US" sz="800" dirty="0"/>
          </a:p>
          <a:p>
            <a:pPr>
              <a:spcBef>
                <a:spcPts val="0"/>
              </a:spcBef>
            </a:pPr>
            <a:endParaRPr lang="en-US" sz="800" b="0" dirty="0"/>
          </a:p>
          <a:p>
            <a:pPr>
              <a:spcBef>
                <a:spcPts val="0"/>
              </a:spcBef>
            </a:pPr>
            <a:r>
              <a:rPr lang="en-US" sz="800" b="0" dirty="0"/>
              <a:t>Fong, P. (2020, December). Now is the time for teachers to use data-based inquiry cycles. </a:t>
            </a:r>
            <a:r>
              <a:rPr lang="en-US" sz="800" b="0" i="1" dirty="0"/>
              <a:t>Insights &amp; Impact</a:t>
            </a:r>
            <a:r>
              <a:rPr lang="en-US" sz="800" b="0" dirty="0"/>
              <a:t>. REL West at WestEd. Retrieved December 28, 2021, from </a:t>
            </a:r>
            <a:r>
              <a:rPr lang="en-US" sz="800" b="0" dirty="0">
                <a:hlinkClick r:id="rId5"/>
              </a:rPr>
              <a:t>https://www.wested.org/wested-insights/rel-west-data-based-inquiry-cycles/#</a:t>
            </a:r>
            <a:r>
              <a:rPr lang="en-US" sz="800" b="0" dirty="0"/>
              <a:t>.</a:t>
            </a:r>
          </a:p>
          <a:p>
            <a:pPr>
              <a:spcBef>
                <a:spcPts val="0"/>
              </a:spcBef>
            </a:pPr>
            <a:endParaRPr lang="en-US" sz="800" b="0" dirty="0"/>
          </a:p>
          <a:p>
            <a:pPr>
              <a:spcBef>
                <a:spcPts val="0"/>
              </a:spcBef>
            </a:pP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Graham, S., Bollinger, A., Booth Olson, C., </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D’Aoust</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 C., MacArthur, C., McCutchen, D., &amp; </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Olinghouse</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 N. (2012). </a:t>
            </a:r>
            <a:r>
              <a:rPr lang="en-US" sz="800" b="0" i="1"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Teaching elementary school students to be effective writers: A practice guide </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(NCEE 2012- 4058). Washington, DC: National Center for Education Evaluation and Regional Assistance, Institute of Education Sciences, U.S. Department of Education. Retrieved from http://</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ies.ed.gov</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ncee</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wwc</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a:t>
            </a:r>
            <a:r>
              <a:rPr lang="en-US" sz="800" b="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publications_reviews.aspx#pubsearch</a:t>
            </a:r>
            <a:r>
              <a:rPr lang="en-US" sz="800" b="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a:t>
            </a:r>
            <a:endParaRPr lang="en-US" sz="800" b="0" dirty="0">
              <a:solidFill>
                <a:schemeClr val="accent3"/>
              </a:solidFill>
            </a:endParaRPr>
          </a:p>
          <a:p>
            <a:pPr>
              <a:spcBef>
                <a:spcPts val="0"/>
              </a:spcBef>
            </a:pPr>
            <a:endParaRPr lang="en-US" sz="800" b="0"/>
          </a:p>
          <a:p>
            <a:pPr>
              <a:spcBef>
                <a:spcPts val="0"/>
              </a:spcBef>
            </a:pPr>
            <a:r>
              <a:rPr lang="en-US" sz="800" b="0"/>
              <a:t>Grossman</a:t>
            </a:r>
            <a:r>
              <a:rPr lang="en-US" sz="800" b="0" dirty="0"/>
              <a:t>, P., Loeb, S., Cohen, J., </a:t>
            </a:r>
            <a:r>
              <a:rPr lang="en-US" sz="800" b="0" dirty="0" err="1"/>
              <a:t>Hammerness</a:t>
            </a:r>
            <a:r>
              <a:rPr lang="en-US" sz="800" b="0" dirty="0"/>
              <a:t>, K., Wyckoff, J., Boyd, D., et al. (2010). </a:t>
            </a:r>
            <a:r>
              <a:rPr lang="en-US" sz="800" b="0" i="1" dirty="0"/>
              <a:t>Measure for measure: The relationship between measures of instructional practice in middle school English language arts and teachers’ value-added scores</a:t>
            </a:r>
            <a:r>
              <a:rPr lang="en-US" sz="800" b="0" dirty="0"/>
              <a:t>. Cambridge, MA: National Bureau of Economic Research.</a:t>
            </a:r>
            <a:endParaRPr lang="en-US" sz="800" dirty="0"/>
          </a:p>
          <a:p>
            <a:pPr>
              <a:spcBef>
                <a:spcPts val="0"/>
              </a:spcBef>
            </a:pPr>
            <a:endParaRPr lang="en-US" sz="800" b="0" dirty="0"/>
          </a:p>
          <a:p>
            <a:pPr>
              <a:spcBef>
                <a:spcPts val="0"/>
              </a:spcBef>
            </a:pPr>
            <a:r>
              <a:rPr lang="en-US" sz="800" b="0" dirty="0" err="1"/>
              <a:t>Gunrow</a:t>
            </a:r>
            <a:r>
              <a:rPr lang="en-US" sz="800" b="0" dirty="0"/>
              <a:t>, A, &amp; Park, S. (2017). Creative Commons Improvement Science Coaching [Presentation]. Licensed by C.C. BY-NC-SA.</a:t>
            </a:r>
            <a:endParaRPr lang="en-US" sz="800" dirty="0"/>
          </a:p>
          <a:p>
            <a:pPr>
              <a:spcBef>
                <a:spcPts val="0"/>
              </a:spcBef>
            </a:pPr>
            <a:endParaRPr lang="en-US" sz="800" b="0" dirty="0"/>
          </a:p>
          <a:p>
            <a:pPr>
              <a:spcBef>
                <a:spcPts val="0"/>
              </a:spcBef>
            </a:pPr>
            <a:r>
              <a:rPr lang="en-US" sz="800" b="0" dirty="0" err="1"/>
              <a:t>Gürdür</a:t>
            </a:r>
            <a:r>
              <a:rPr lang="en-US" sz="800" b="0" dirty="0"/>
              <a:t>, D., &amp; </a:t>
            </a:r>
            <a:r>
              <a:rPr lang="en-US" sz="800" b="0" dirty="0" err="1"/>
              <a:t>Törngren</a:t>
            </a:r>
            <a:r>
              <a:rPr lang="en-US" sz="800" b="0" dirty="0"/>
              <a:t>, M. (2018). </a:t>
            </a:r>
            <a:r>
              <a:rPr lang="en-US" sz="800" b="0" i="1" dirty="0"/>
              <a:t>Visual analytics for cyber-physical systems development: Blending design thinking and systems thinking</a:t>
            </a:r>
            <a:r>
              <a:rPr lang="en-US" sz="800" b="0" dirty="0"/>
              <a:t>. Stockholm, Sweden: </a:t>
            </a:r>
            <a:r>
              <a:rPr lang="en-US" sz="800" b="0" dirty="0" err="1"/>
              <a:t>NordDesign</a:t>
            </a:r>
            <a:r>
              <a:rPr lang="en-US" sz="800" b="0" dirty="0"/>
              <a:t>, Department of Machine Design, KTH Royal Institute of Technology.</a:t>
            </a:r>
          </a:p>
          <a:p>
            <a:pPr>
              <a:spcBef>
                <a:spcPts val="0"/>
              </a:spcBef>
            </a:pPr>
            <a:endParaRPr lang="en-US" sz="800" b="0" dirty="0"/>
          </a:p>
          <a:p>
            <a:pPr>
              <a:spcBef>
                <a:spcPts val="0"/>
              </a:spcBef>
            </a:pPr>
            <a:r>
              <a:rPr lang="en-US" sz="800" b="0" dirty="0"/>
              <a:t>Hamilton, L., Halverson, R., Jackson, S., </a:t>
            </a:r>
            <a:r>
              <a:rPr lang="en-US" sz="800" b="0" dirty="0" err="1"/>
              <a:t>Mandinach</a:t>
            </a:r>
            <a:r>
              <a:rPr lang="en-US" sz="800" b="0" dirty="0"/>
              <a:t>, E., </a:t>
            </a:r>
            <a:r>
              <a:rPr lang="en-US" sz="800" b="0" dirty="0" err="1"/>
              <a:t>Supovitz</a:t>
            </a:r>
            <a:r>
              <a:rPr lang="en-US" sz="800" b="0" dirty="0"/>
              <a:t>, J., &amp; Wayman, J. (2009). </a:t>
            </a:r>
            <a:r>
              <a:rPr lang="en-US" sz="800" b="0" i="1" dirty="0"/>
              <a:t>Using student achievement data to support instructional decision making</a:t>
            </a:r>
            <a:r>
              <a:rPr lang="en-US" sz="800" b="0" dirty="0"/>
              <a:t> (NCEE 2009-4067). Washington, DC: National Center for Education Evaluation and Regional Assistance, Institute of Education Sciences, U.S. Department of Education. Retrieved from </a:t>
            </a:r>
            <a:r>
              <a:rPr lang="en-US" sz="800" b="0" dirty="0">
                <a:hlinkClick r:id="rId6"/>
              </a:rPr>
              <a:t>https://ies.ed.gov/ncee/wwc/PracticeGuide/12</a:t>
            </a:r>
            <a:endParaRPr lang="en-US" sz="800" b="0" dirty="0"/>
          </a:p>
          <a:p>
            <a:pPr>
              <a:spcBef>
                <a:spcPts val="0"/>
              </a:spcBef>
            </a:pPr>
            <a:endParaRPr lang="en-US" sz="800" b="0" dirty="0"/>
          </a:p>
          <a:p>
            <a:pPr>
              <a:spcBef>
                <a:spcPts val="0"/>
              </a:spcBef>
            </a:pPr>
            <a:r>
              <a:rPr lang="en-US" sz="800" b="0" dirty="0"/>
              <a:t>Heckman, J. (2017, February 6). The Achievement Gap starts at birth. The Heckman Equation. Retrieved September 15, 2021, from </a:t>
            </a:r>
            <a:r>
              <a:rPr lang="en-US" sz="800" b="0" dirty="0">
                <a:hlinkClick r:id="rId7"/>
              </a:rPr>
              <a:t>https://heckmanequation.org/resource/starts-at-birth/ </a:t>
            </a:r>
            <a:endParaRPr lang="en-US" sz="800" dirty="0"/>
          </a:p>
          <a:p>
            <a:endParaRPr lang="en-US" sz="800" b="0" dirty="0"/>
          </a:p>
        </p:txBody>
      </p:sp>
      <p:sp>
        <p:nvSpPr>
          <p:cNvPr id="3" name="Slide Number Placeholder 2">
            <a:extLst>
              <a:ext uri="{FF2B5EF4-FFF2-40B4-BE49-F238E27FC236}">
                <a16:creationId xmlns:a16="http://schemas.microsoft.com/office/drawing/2014/main" id="{9AD8BC7C-D939-46FA-B517-5E13D07E3D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69</a:t>
            </a:fld>
            <a:endParaRPr lang="en" dirty="0"/>
          </a:p>
        </p:txBody>
      </p:sp>
      <p:sp>
        <p:nvSpPr>
          <p:cNvPr id="4" name="Title 3">
            <a:extLst>
              <a:ext uri="{FF2B5EF4-FFF2-40B4-BE49-F238E27FC236}">
                <a16:creationId xmlns:a16="http://schemas.microsoft.com/office/drawing/2014/main" id="{19D3CC71-5CAC-482E-8A87-EEBBB1EA9D50}"/>
              </a:ext>
            </a:extLst>
          </p:cNvPr>
          <p:cNvSpPr>
            <a:spLocks noGrp="1"/>
          </p:cNvSpPr>
          <p:nvPr>
            <p:ph type="title"/>
          </p:nvPr>
        </p:nvSpPr>
        <p:spPr>
          <a:xfrm>
            <a:off x="628650" y="95319"/>
            <a:ext cx="7886700" cy="994200"/>
          </a:xfrm>
        </p:spPr>
        <p:txBody>
          <a:bodyPr/>
          <a:lstStyle/>
          <a:p>
            <a:r>
              <a:rPr lang="en-US" sz="2000" dirty="0"/>
              <a:t>References</a:t>
            </a:r>
          </a:p>
        </p:txBody>
      </p:sp>
    </p:spTree>
    <p:extLst>
      <p:ext uri="{BB962C8B-B14F-4D97-AF65-F5344CB8AC3E}">
        <p14:creationId xmlns:p14="http://schemas.microsoft.com/office/powerpoint/2010/main" val="337933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D3AE32-1375-ED4B-A91A-7FE5ADF6CB07}"/>
              </a:ext>
            </a:extLst>
          </p:cNvPr>
          <p:cNvSpPr>
            <a:spLocks noGrp="1"/>
          </p:cNvSpPr>
          <p:nvPr>
            <p:ph type="body" idx="1"/>
          </p:nvPr>
        </p:nvSpPr>
        <p:spPr>
          <a:xfrm>
            <a:off x="628650" y="1072405"/>
            <a:ext cx="7886700" cy="3263400"/>
          </a:xfrm>
        </p:spPr>
        <p:txBody>
          <a:bodyPr/>
          <a:lstStyle/>
          <a:p>
            <a:pPr marL="228600"/>
            <a:r>
              <a:rPr lang="en-US" dirty="0"/>
              <a:t>We have four key improvement questions to </a:t>
            </a:r>
            <a:br>
              <a:rPr lang="en-US" dirty="0"/>
            </a:br>
            <a:r>
              <a:rPr lang="en-US" dirty="0"/>
              <a:t>improve our work: </a:t>
            </a:r>
          </a:p>
        </p:txBody>
      </p:sp>
      <p:sp>
        <p:nvSpPr>
          <p:cNvPr id="2" name="Title 1">
            <a:extLst>
              <a:ext uri="{FF2B5EF4-FFF2-40B4-BE49-F238E27FC236}">
                <a16:creationId xmlns:a16="http://schemas.microsoft.com/office/drawing/2014/main" id="{9657D453-317A-004D-B037-FF1B6B77F296}"/>
              </a:ext>
            </a:extLst>
          </p:cNvPr>
          <p:cNvSpPr>
            <a:spLocks noGrp="1"/>
          </p:cNvSpPr>
          <p:nvPr>
            <p:ph type="title"/>
          </p:nvPr>
        </p:nvSpPr>
        <p:spPr/>
        <p:txBody>
          <a:bodyPr/>
          <a:lstStyle/>
          <a:p>
            <a:r>
              <a:rPr lang="en-US" dirty="0"/>
              <a:t>Improvement questions</a:t>
            </a:r>
          </a:p>
        </p:txBody>
      </p:sp>
      <p:sp>
        <p:nvSpPr>
          <p:cNvPr id="4" name="Google Shape;197;p34">
            <a:extLst>
              <a:ext uri="{FF2B5EF4-FFF2-40B4-BE49-F238E27FC236}">
                <a16:creationId xmlns:a16="http://schemas.microsoft.com/office/drawing/2014/main" id="{7EC6D49D-EECD-B64A-87DB-8E1EDF4242FA}"/>
              </a:ext>
            </a:extLst>
          </p:cNvPr>
          <p:cNvSpPr txBox="1"/>
          <p:nvPr/>
        </p:nvSpPr>
        <p:spPr>
          <a:xfrm>
            <a:off x="812799" y="4504261"/>
            <a:ext cx="5334000" cy="572700"/>
          </a:xfrm>
          <a:prstGeom prst="rect">
            <a:avLst/>
          </a:prstGeom>
          <a:noFill/>
          <a:ln>
            <a:noFill/>
          </a:ln>
        </p:spPr>
        <p:txBody>
          <a:bodyPr spcFirstLastPara="1" wrap="square" lIns="91425" tIns="91425" rIns="91425" bIns="91425" anchor="t" anchorCtr="0">
            <a:noAutofit/>
          </a:bodyPr>
          <a:lstStyle/>
          <a:p>
            <a:r>
              <a:rPr lang="en" sz="1000" dirty="0">
                <a:solidFill>
                  <a:srgbClr val="888888"/>
                </a:solidFill>
                <a:latin typeface="+mn-lt"/>
                <a:ea typeface="Calibri"/>
                <a:cs typeface="Calibri"/>
                <a:sym typeface="Calibri"/>
              </a:rPr>
              <a:t>Source: Adapted from </a:t>
            </a:r>
            <a:r>
              <a:rPr lang="en" sz="1000" dirty="0">
                <a:solidFill>
                  <a:srgbClr val="888888"/>
                </a:solidFill>
                <a:latin typeface="+mn-lt"/>
                <a:ea typeface="Calibri"/>
                <a:sym typeface="Calibri"/>
              </a:rPr>
              <a:t>Langley (2009)</a:t>
            </a:r>
            <a:r>
              <a:rPr lang="en" sz="1000" dirty="0">
                <a:solidFill>
                  <a:srgbClr val="888888"/>
                </a:solidFill>
                <a:latin typeface="+mn-lt"/>
                <a:ea typeface="Calibri"/>
                <a:cs typeface="Calibri"/>
                <a:sym typeface="Calibri"/>
              </a:rPr>
              <a:t>.</a:t>
            </a:r>
            <a:endParaRPr sz="1000" dirty="0">
              <a:solidFill>
                <a:srgbClr val="888888"/>
              </a:solidFill>
              <a:latin typeface="+mn-lt"/>
              <a:ea typeface="Calibri"/>
              <a:cs typeface="Calibri"/>
              <a:sym typeface="Calibri"/>
            </a:endParaRPr>
          </a:p>
        </p:txBody>
      </p:sp>
      <p:grpSp>
        <p:nvGrpSpPr>
          <p:cNvPr id="11" name="Group 10">
            <a:extLst>
              <a:ext uri="{FF2B5EF4-FFF2-40B4-BE49-F238E27FC236}">
                <a16:creationId xmlns:a16="http://schemas.microsoft.com/office/drawing/2014/main" id="{D9390432-170D-41D7-8C29-37DD39719030}"/>
              </a:ext>
            </a:extLst>
          </p:cNvPr>
          <p:cNvGrpSpPr/>
          <p:nvPr/>
        </p:nvGrpSpPr>
        <p:grpSpPr>
          <a:xfrm>
            <a:off x="812799" y="1931992"/>
            <a:ext cx="6007101" cy="2391113"/>
            <a:chOff x="812799" y="1931992"/>
            <a:chExt cx="6007101" cy="2391113"/>
          </a:xfrm>
        </p:grpSpPr>
        <p:sp>
          <p:nvSpPr>
            <p:cNvPr id="5" name="Rectangle 4">
              <a:extLst>
                <a:ext uri="{FF2B5EF4-FFF2-40B4-BE49-F238E27FC236}">
                  <a16:creationId xmlns:a16="http://schemas.microsoft.com/office/drawing/2014/main" id="{DCBF01E4-186F-604D-A931-9225BEC570C9}"/>
                </a:ext>
              </a:extLst>
            </p:cNvPr>
            <p:cNvSpPr/>
            <p:nvPr/>
          </p:nvSpPr>
          <p:spPr>
            <a:xfrm>
              <a:off x="812799" y="1931992"/>
              <a:ext cx="6007101" cy="549543"/>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B264D2-F8C6-A04C-B97F-622A8BB6357F}"/>
                </a:ext>
              </a:extLst>
            </p:cNvPr>
            <p:cNvSpPr/>
            <p:nvPr/>
          </p:nvSpPr>
          <p:spPr>
            <a:xfrm>
              <a:off x="812799" y="2542352"/>
              <a:ext cx="6007101" cy="549543"/>
            </a:xfrm>
            <a:prstGeom prst="rect">
              <a:avLst/>
            </a:prstGeom>
            <a:solidFill>
              <a:srgbClr val="7030A0">
                <a:alpha val="8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2259F2-87C0-EA4C-A9F1-DCBCCC3D868E}"/>
                </a:ext>
              </a:extLst>
            </p:cNvPr>
            <p:cNvSpPr/>
            <p:nvPr/>
          </p:nvSpPr>
          <p:spPr>
            <a:xfrm>
              <a:off x="812799" y="3160307"/>
              <a:ext cx="6007101" cy="549543"/>
            </a:xfrm>
            <a:prstGeom prst="rect">
              <a:avLst/>
            </a:prstGeom>
            <a:solidFill>
              <a:srgbClr val="7030A0">
                <a:alpha val="5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4B207D02-D90C-CC42-8376-B90C5E9653B3}"/>
                </a:ext>
              </a:extLst>
            </p:cNvPr>
            <p:cNvSpPr txBox="1">
              <a:spLocks/>
            </p:cNvSpPr>
            <p:nvPr/>
          </p:nvSpPr>
          <p:spPr>
            <a:xfrm>
              <a:off x="812801" y="1992809"/>
              <a:ext cx="4695591" cy="389869"/>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228600" marR="0" lvl="0" indent="0" algn="l" rtl="0">
                <a:lnSpc>
                  <a:spcPct val="90000"/>
                </a:lnSpc>
                <a:spcBef>
                  <a:spcPts val="800"/>
                </a:spcBef>
                <a:spcAft>
                  <a:spcPts val="0"/>
                </a:spcAft>
                <a:buClr>
                  <a:srgbClr val="548135"/>
                </a:buClr>
                <a:buSzPts val="2100"/>
                <a:buFont typeface="Noto Sans Symbols"/>
                <a:buNone/>
                <a:tabLst/>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sz="1400" dirty="0">
                  <a:solidFill>
                    <a:schemeClr val="bg1"/>
                  </a:solidFill>
                </a:rPr>
                <a:t>1. What are our priority needs?</a:t>
              </a:r>
            </a:p>
          </p:txBody>
        </p:sp>
        <p:sp>
          <p:nvSpPr>
            <p:cNvPr id="9" name="Text Placeholder 2">
              <a:extLst>
                <a:ext uri="{FF2B5EF4-FFF2-40B4-BE49-F238E27FC236}">
                  <a16:creationId xmlns:a16="http://schemas.microsoft.com/office/drawing/2014/main" id="{27FF1B24-A4FD-7441-961C-F7ED13B7BEC4}"/>
                </a:ext>
              </a:extLst>
            </p:cNvPr>
            <p:cNvSpPr txBox="1">
              <a:spLocks/>
            </p:cNvSpPr>
            <p:nvPr/>
          </p:nvSpPr>
          <p:spPr>
            <a:xfrm>
              <a:off x="812801" y="2585364"/>
              <a:ext cx="4695591" cy="389869"/>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228600" marR="0" lvl="0" indent="0" algn="l" rtl="0">
                <a:lnSpc>
                  <a:spcPct val="90000"/>
                </a:lnSpc>
                <a:spcBef>
                  <a:spcPts val="800"/>
                </a:spcBef>
                <a:spcAft>
                  <a:spcPts val="0"/>
                </a:spcAft>
                <a:buClr>
                  <a:srgbClr val="548135"/>
                </a:buClr>
                <a:buSzPts val="2100"/>
                <a:buFont typeface="Noto Sans Symbols"/>
                <a:buNone/>
                <a:tabLst/>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sz="1400" dirty="0">
                  <a:solidFill>
                    <a:schemeClr val="bg1"/>
                  </a:solidFill>
                </a:rPr>
                <a:t>2. What is the problem we are trying to solve?</a:t>
              </a:r>
            </a:p>
          </p:txBody>
        </p:sp>
        <p:sp>
          <p:nvSpPr>
            <p:cNvPr id="10" name="Text Placeholder 2">
              <a:extLst>
                <a:ext uri="{FF2B5EF4-FFF2-40B4-BE49-F238E27FC236}">
                  <a16:creationId xmlns:a16="http://schemas.microsoft.com/office/drawing/2014/main" id="{13B4E2C2-8BA2-9A42-BE84-E768E278538E}"/>
                </a:ext>
              </a:extLst>
            </p:cNvPr>
            <p:cNvSpPr txBox="1">
              <a:spLocks/>
            </p:cNvSpPr>
            <p:nvPr/>
          </p:nvSpPr>
          <p:spPr>
            <a:xfrm>
              <a:off x="812801" y="3194779"/>
              <a:ext cx="5753099" cy="389869"/>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228600" marR="0" lvl="0" indent="0" algn="l" rtl="0">
                <a:lnSpc>
                  <a:spcPct val="90000"/>
                </a:lnSpc>
                <a:spcBef>
                  <a:spcPts val="800"/>
                </a:spcBef>
                <a:spcAft>
                  <a:spcPts val="0"/>
                </a:spcAft>
                <a:buClr>
                  <a:srgbClr val="548135"/>
                </a:buClr>
                <a:buSzPts val="2100"/>
                <a:buFont typeface="Noto Sans Symbols"/>
                <a:buNone/>
                <a:tabLst/>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sz="1400" dirty="0">
                  <a:solidFill>
                    <a:schemeClr val="bg1"/>
                  </a:solidFill>
                </a:rPr>
                <a:t>3. What might we change or introduce, and why?</a:t>
              </a:r>
            </a:p>
          </p:txBody>
        </p:sp>
        <p:sp>
          <p:nvSpPr>
            <p:cNvPr id="13" name="Rectangle 12">
              <a:extLst>
                <a:ext uri="{FF2B5EF4-FFF2-40B4-BE49-F238E27FC236}">
                  <a16:creationId xmlns:a16="http://schemas.microsoft.com/office/drawing/2014/main" id="{517AB170-A00E-F547-BD83-FC9C9F8B8639}"/>
                </a:ext>
              </a:extLst>
            </p:cNvPr>
            <p:cNvSpPr/>
            <p:nvPr/>
          </p:nvSpPr>
          <p:spPr>
            <a:xfrm>
              <a:off x="812799" y="3773562"/>
              <a:ext cx="6007101" cy="549543"/>
            </a:xfrm>
            <a:prstGeom prst="rect">
              <a:avLst/>
            </a:prstGeom>
            <a:solidFill>
              <a:srgbClr val="7030A0">
                <a:alpha val="3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E58EF21-9EB6-9441-8E2B-A76FC75D6B8F}"/>
                </a:ext>
              </a:extLst>
            </p:cNvPr>
            <p:cNvSpPr txBox="1">
              <a:spLocks/>
            </p:cNvSpPr>
            <p:nvPr/>
          </p:nvSpPr>
          <p:spPr>
            <a:xfrm>
              <a:off x="812799" y="3809211"/>
              <a:ext cx="5664199" cy="389869"/>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228600" marR="0" lvl="0" indent="0" algn="l" rtl="0">
                <a:lnSpc>
                  <a:spcPct val="90000"/>
                </a:lnSpc>
                <a:spcBef>
                  <a:spcPts val="800"/>
                </a:spcBef>
                <a:spcAft>
                  <a:spcPts val="0"/>
                </a:spcAft>
                <a:buClr>
                  <a:srgbClr val="548135"/>
                </a:buClr>
                <a:buSzPts val="2100"/>
                <a:buFont typeface="Noto Sans Symbols"/>
                <a:buNone/>
                <a:tabLst/>
                <a:defRPr sz="2100" b="1"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rgbClr val="72BD89"/>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90000"/>
                </a:lnSpc>
                <a:spcBef>
                  <a:spcPts val="5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sz="1400" dirty="0">
                  <a:solidFill>
                    <a:schemeClr val="bg1"/>
                  </a:solidFill>
                </a:rPr>
                <a:t>4. How will we test and build confidence in our changes?</a:t>
              </a:r>
            </a:p>
          </p:txBody>
        </p:sp>
      </p:grpSp>
      <p:sp>
        <p:nvSpPr>
          <p:cNvPr id="12" name="Slide Number Placeholder 11">
            <a:extLst>
              <a:ext uri="{FF2B5EF4-FFF2-40B4-BE49-F238E27FC236}">
                <a16:creationId xmlns:a16="http://schemas.microsoft.com/office/drawing/2014/main" id="{561AE99D-9D6B-4F91-BCE8-39D67DD8F3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663631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7FAAC-2988-484E-A5E4-78FF0300A453}"/>
              </a:ext>
            </a:extLst>
          </p:cNvPr>
          <p:cNvSpPr>
            <a:spLocks noGrp="1"/>
          </p:cNvSpPr>
          <p:nvPr>
            <p:ph type="body" idx="1"/>
          </p:nvPr>
        </p:nvSpPr>
        <p:spPr>
          <a:xfrm>
            <a:off x="628650" y="793683"/>
            <a:ext cx="6761767" cy="3162441"/>
          </a:xfrm>
        </p:spPr>
        <p:txBody>
          <a:bodyPr/>
          <a:lstStyle/>
          <a:p>
            <a:r>
              <a:rPr lang="en-US" sz="800" b="0" dirty="0"/>
              <a:t>Hough, H. J., </a:t>
            </a:r>
            <a:r>
              <a:rPr lang="en-US" sz="800" b="0" dirty="0" err="1"/>
              <a:t>Kerbow</a:t>
            </a:r>
            <a:r>
              <a:rPr lang="en-US" sz="800" b="0" dirty="0"/>
              <a:t>, D., Bryk, A., Pinnell, G. S., Rodgers, E., Dexter, E., et al. (2012). Assessing teacher practice and development: The case of comprehensive literacy instruction. </a:t>
            </a:r>
            <a:r>
              <a:rPr lang="en-US" sz="800" b="0" i="1" dirty="0"/>
              <a:t>School Effectiveness and School Improvement: An International Journal of Research, Policy and Practice 24</a:t>
            </a:r>
            <a:r>
              <a:rPr lang="en-US" sz="800" b="0" dirty="0"/>
              <a:t>(4). </a:t>
            </a:r>
            <a:r>
              <a:rPr lang="en-US" sz="800" b="0" dirty="0">
                <a:hlinkClick r:id="rId2"/>
              </a:rPr>
              <a:t>https://doi.org/10.1080/09243453.2012.731004</a:t>
            </a:r>
            <a:endParaRPr lang="en-US" sz="800" dirty="0"/>
          </a:p>
          <a:p>
            <a:r>
              <a:rPr lang="en-US" sz="800" b="0" dirty="0"/>
              <a:t>Hough, H., Willis, J., </a:t>
            </a:r>
            <a:r>
              <a:rPr lang="en-US" sz="800" b="0" dirty="0" err="1"/>
              <a:t>Gunrow</a:t>
            </a:r>
            <a:r>
              <a:rPr lang="en-US" sz="800" b="0" dirty="0"/>
              <a:t>, A., Krausen, K.., Kwon, S., et al. (2017, November). </a:t>
            </a:r>
            <a:r>
              <a:rPr lang="en-US" sz="800" b="0" i="1" dirty="0"/>
              <a:t>Continuous improvement in practice</a:t>
            </a:r>
            <a:r>
              <a:rPr lang="en-US" sz="800" b="0" dirty="0"/>
              <a:t>. Policy Analysis for California Education. </a:t>
            </a:r>
            <a:r>
              <a:rPr lang="en-US" sz="800" b="0" dirty="0">
                <a:hlinkClick r:id="rId3"/>
              </a:rPr>
              <a:t>https://www.edpolicyinca.org/publications/continuous-improvement-practice</a:t>
            </a:r>
            <a:endParaRPr lang="en-US" sz="800" dirty="0"/>
          </a:p>
          <a:p>
            <a:r>
              <a:rPr lang="en-US" sz="800" b="0" dirty="0"/>
              <a:t>Kana, J., Kramer, M., &amp; Senge, P. (2021, July 8). </a:t>
            </a:r>
            <a:r>
              <a:rPr lang="en-US" sz="800" b="0" i="1" dirty="0"/>
              <a:t>The water of systems change</a:t>
            </a:r>
            <a:r>
              <a:rPr lang="en-US" sz="800" b="0" dirty="0"/>
              <a:t>. FSG. Retrieved December 17, 2021, from </a:t>
            </a:r>
            <a:r>
              <a:rPr lang="en-US" sz="800" b="0" dirty="0">
                <a:hlinkClick r:id="rId4"/>
              </a:rPr>
              <a:t>https://www.fsg.org/publications/water_of_systems_change</a:t>
            </a:r>
            <a:r>
              <a:rPr lang="en-US" sz="800" b="0" dirty="0"/>
              <a:t> </a:t>
            </a:r>
            <a:endParaRPr lang="en-US" sz="800" dirty="0"/>
          </a:p>
          <a:p>
            <a:r>
              <a:rPr lang="en-US" sz="800" b="0" dirty="0"/>
              <a:t>Kegan, R., &amp; Lahey, L. L. (2001). </a:t>
            </a:r>
            <a:r>
              <a:rPr lang="en-US" sz="800" b="0" i="1" dirty="0"/>
              <a:t>How the way we talk can change the way we work: Seven languages for transformation.</a:t>
            </a:r>
            <a:r>
              <a:rPr lang="en-US" sz="800" b="0" dirty="0"/>
              <a:t> San Francisco, CA: Jossey-Bass. </a:t>
            </a:r>
          </a:p>
          <a:p>
            <a:r>
              <a:rPr lang="en-US" sz="800" b="0"/>
              <a:t>Langley, G. J., Moen, R., Nolan, K. M., Nolan, T. W., Norman, C. L., &amp; Provost, L. P. (2009). </a:t>
            </a:r>
            <a:r>
              <a:rPr lang="en-US" sz="800" b="0" i="1"/>
              <a:t>The Improvement Guide</a:t>
            </a:r>
            <a:r>
              <a:rPr lang="en-US" sz="800" b="0"/>
              <a:t>. John Wiley &amp; Sons.</a:t>
            </a:r>
            <a:endParaRPr lang="en-US"/>
          </a:p>
          <a:p>
            <a:r>
              <a:rPr lang="en-US" sz="800" b="0" dirty="0"/>
              <a:t>Lipton, L., &amp; Wellman, B. M. (2012). </a:t>
            </a:r>
            <a:r>
              <a:rPr lang="en-US" sz="800" b="0" i="1" dirty="0"/>
              <a:t>Got data? Now what?: Creating and leading cultures of inquiry. </a:t>
            </a:r>
            <a:r>
              <a:rPr lang="en-US" sz="800" b="0" dirty="0"/>
              <a:t>Bloomington, IN: Solution Tree Press.</a:t>
            </a:r>
            <a:endParaRPr lang="en-US" sz="800" dirty="0"/>
          </a:p>
          <a:p>
            <a:r>
              <a:rPr lang="en-US" sz="800" b="0" dirty="0"/>
              <a:t>National Equity Project, </a:t>
            </a:r>
            <a:r>
              <a:rPr lang="en-US" sz="800" b="0" dirty="0">
                <a:hlinkClick r:id="rId5"/>
              </a:rPr>
              <a:t>https://www.nationalequityproject.org/</a:t>
            </a:r>
            <a:r>
              <a:rPr lang="en-US" sz="800" b="0" dirty="0"/>
              <a:t>, retrieved December 20, 2020.</a:t>
            </a:r>
          </a:p>
          <a:p>
            <a:r>
              <a:rPr lang="en-US" sz="800" b="0" dirty="0"/>
              <a:t>Read, J. D. (1983). Detection of Fs in a single statement: The role of phonetic recoding. </a:t>
            </a:r>
            <a:r>
              <a:rPr lang="en-US" sz="800" b="0" i="1" dirty="0"/>
              <a:t>Memory &amp; Cognition</a:t>
            </a:r>
            <a:r>
              <a:rPr lang="en-US" sz="800" b="0" dirty="0"/>
              <a:t>, </a:t>
            </a:r>
            <a:r>
              <a:rPr lang="en-US" sz="800" b="0" i="1" dirty="0"/>
              <a:t>11</a:t>
            </a:r>
            <a:r>
              <a:rPr lang="en-US" sz="800" b="0" dirty="0"/>
              <a:t>(4), 390–399. </a:t>
            </a:r>
            <a:r>
              <a:rPr lang="en-US" sz="800" b="0" dirty="0">
                <a:hlinkClick r:id="rId6"/>
              </a:rPr>
              <a:t>https://doi.org/10.3758/bf03202454</a:t>
            </a:r>
            <a:r>
              <a:rPr lang="en-US" sz="800" b="0" dirty="0"/>
              <a:t> </a:t>
            </a:r>
            <a:endParaRPr lang="en-US" sz="800" dirty="0"/>
          </a:p>
          <a:p>
            <a:r>
              <a:rPr lang="en-US" sz="800" b="0" dirty="0"/>
              <a:t>Tuckman, Bruce W. (1965). Developmental sequence in small groups. </a:t>
            </a:r>
            <a:r>
              <a:rPr lang="en-US" sz="800" b="0" i="1" dirty="0"/>
              <a:t>Psychological Bulletin</a:t>
            </a:r>
            <a:r>
              <a:rPr lang="en-US" sz="800" b="0" dirty="0"/>
              <a:t>, 63, 384–399.</a:t>
            </a:r>
            <a:endParaRPr lang="en-US" sz="800" dirty="0"/>
          </a:p>
          <a:p>
            <a:r>
              <a:rPr lang="en-US" sz="800" b="0" dirty="0"/>
              <a:t>Valdez, A., Takahashi, S., Krausen, K., Bowman, A., &amp; </a:t>
            </a:r>
            <a:r>
              <a:rPr lang="en-US" sz="800" b="0" dirty="0" err="1"/>
              <a:t>Gurrola</a:t>
            </a:r>
            <a:r>
              <a:rPr lang="en-US" sz="800" b="0" dirty="0"/>
              <a:t>, E. (2020). </a:t>
            </a:r>
            <a:r>
              <a:rPr lang="en-US" sz="800" b="0" i="1" dirty="0"/>
              <a:t>Getting better at getting more equitable: Opportunities and barriers for using continuous improvement to advance educational equity</a:t>
            </a:r>
            <a:r>
              <a:rPr lang="en-US" sz="800" b="0" dirty="0"/>
              <a:t>. San Francisco, CA: WestEd.</a:t>
            </a:r>
          </a:p>
          <a:p>
            <a:r>
              <a:rPr lang="en-US" sz="800" b="0" dirty="0"/>
              <a:t>Weisberg, A. (2019, January 29). </a:t>
            </a:r>
            <a:r>
              <a:rPr lang="en-US" sz="800" b="0" i="1" dirty="0"/>
              <a:t>How to conduct needs assessment part 1: What is it and why do it?</a:t>
            </a:r>
            <a:r>
              <a:rPr lang="en-US" sz="800" b="0" dirty="0"/>
              <a:t> NC State Industry Expansion Solutions. Retrieved December 17, 2021, from </a:t>
            </a:r>
            <a:r>
              <a:rPr lang="en-US" sz="800" b="0" dirty="0">
                <a:hlinkClick r:id="rId7"/>
              </a:rPr>
              <a:t>https://www.ies.ncsu.edu/blog/how-to-conduct-needs-assessment-part-1-what-is-it-and-why-do-it/</a:t>
            </a:r>
            <a:r>
              <a:rPr lang="en-US" sz="800" b="0" dirty="0"/>
              <a:t> </a:t>
            </a:r>
            <a:endParaRPr lang="en-US" sz="800" dirty="0"/>
          </a:p>
          <a:p>
            <a:endParaRPr lang="en-US" sz="800" b="0" dirty="0"/>
          </a:p>
        </p:txBody>
      </p:sp>
      <p:sp>
        <p:nvSpPr>
          <p:cNvPr id="3" name="Slide Number Placeholder 2">
            <a:extLst>
              <a:ext uri="{FF2B5EF4-FFF2-40B4-BE49-F238E27FC236}">
                <a16:creationId xmlns:a16="http://schemas.microsoft.com/office/drawing/2014/main" id="{9AD8BC7C-D939-46FA-B517-5E13D07E3D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70</a:t>
            </a:fld>
            <a:endParaRPr lang="en" dirty="0"/>
          </a:p>
        </p:txBody>
      </p:sp>
      <p:sp>
        <p:nvSpPr>
          <p:cNvPr id="4" name="Title 3">
            <a:extLst>
              <a:ext uri="{FF2B5EF4-FFF2-40B4-BE49-F238E27FC236}">
                <a16:creationId xmlns:a16="http://schemas.microsoft.com/office/drawing/2014/main" id="{19D3CC71-5CAC-482E-8A87-EEBBB1EA9D50}"/>
              </a:ext>
            </a:extLst>
          </p:cNvPr>
          <p:cNvSpPr>
            <a:spLocks noGrp="1"/>
          </p:cNvSpPr>
          <p:nvPr>
            <p:ph type="title"/>
          </p:nvPr>
        </p:nvSpPr>
        <p:spPr>
          <a:xfrm>
            <a:off x="628650" y="95319"/>
            <a:ext cx="7886700" cy="698364"/>
          </a:xfrm>
        </p:spPr>
        <p:txBody>
          <a:bodyPr/>
          <a:lstStyle/>
          <a:p>
            <a:r>
              <a:rPr lang="en-US" sz="2000" dirty="0"/>
              <a:t>References</a:t>
            </a:r>
          </a:p>
        </p:txBody>
      </p:sp>
    </p:spTree>
    <p:extLst>
      <p:ext uri="{BB962C8B-B14F-4D97-AF65-F5344CB8AC3E}">
        <p14:creationId xmlns:p14="http://schemas.microsoft.com/office/powerpoint/2010/main" val="4057485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6"/>
          <p:cNvSpPr txBox="1">
            <a:spLocks noGrp="1"/>
          </p:cNvSpPr>
          <p:nvPr>
            <p:ph type="body" idx="1"/>
          </p:nvPr>
        </p:nvSpPr>
        <p:spPr>
          <a:prstGeom prst="rect">
            <a:avLst/>
          </a:prstGeom>
        </p:spPr>
        <p:txBody>
          <a:bodyPr spcFirstLastPara="1" wrap="square" lIns="0" tIns="34275" rIns="68575" bIns="34275" anchor="t" anchorCtr="0">
            <a:noAutofit/>
          </a:bodyPr>
          <a:lstStyle/>
          <a:p>
            <a:pPr marL="342900" indent="-342900">
              <a:buFont typeface="Arial"/>
              <a:buChar char="•"/>
            </a:pPr>
            <a:r>
              <a:rPr lang="en" b="0" dirty="0">
                <a:sym typeface="Calibri"/>
              </a:rPr>
              <a:t>Use multiple methods to identify and prioritize areas for improvement. </a:t>
            </a:r>
            <a:endParaRPr lang="en-US" dirty="0"/>
          </a:p>
          <a:p>
            <a:pPr marL="342900" indent="-342900">
              <a:buFont typeface="Arial"/>
              <a:buChar char="•"/>
            </a:pPr>
            <a:r>
              <a:rPr lang="en" b="0" dirty="0">
                <a:sym typeface="Calibri"/>
              </a:rPr>
              <a:t>Explore some methods for identifying a high-leverage problem to solve.  </a:t>
            </a:r>
            <a:endParaRPr lang="en" dirty="0"/>
          </a:p>
          <a:p>
            <a:pPr marL="342900" indent="-342900">
              <a:buFont typeface="Arial"/>
              <a:buChar char="•"/>
            </a:pPr>
            <a:r>
              <a:rPr lang="en" b="0" dirty="0">
                <a:sym typeface="Calibri"/>
              </a:rPr>
              <a:t>Consider the impacts of scope and scale of an improvement effort. </a:t>
            </a:r>
            <a:endParaRPr lang="en" dirty="0"/>
          </a:p>
          <a:p>
            <a:pPr>
              <a:buFont typeface="Arial" panose="020B0604020202020204" pitchFamily="34" charset="0"/>
              <a:buChar char="•"/>
            </a:pPr>
            <a:endParaRPr dirty="0"/>
          </a:p>
        </p:txBody>
      </p:sp>
      <p:sp>
        <p:nvSpPr>
          <p:cNvPr id="165" name="Google Shape;165;p26"/>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dirty="0"/>
              <a:t>Learning targets </a:t>
            </a:r>
            <a:endParaRPr dirty="0"/>
          </a:p>
        </p:txBody>
      </p:sp>
      <p:sp>
        <p:nvSpPr>
          <p:cNvPr id="2" name="Slide Number Placeholder 1">
            <a:extLst>
              <a:ext uri="{FF2B5EF4-FFF2-40B4-BE49-F238E27FC236}">
                <a16:creationId xmlns:a16="http://schemas.microsoft.com/office/drawing/2014/main" id="{F8256897-C919-4856-BD49-BEEF59E02D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299703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27"/>
          <p:cNvSpPr txBox="1">
            <a:spLocks noGrp="1"/>
          </p:cNvSpPr>
          <p:nvPr>
            <p:ph type="body" idx="1"/>
          </p:nvPr>
        </p:nvSpPr>
        <p:spPr>
          <a:prstGeom prst="rect">
            <a:avLst/>
          </a:prstGeom>
        </p:spPr>
        <p:txBody>
          <a:bodyPr spcFirstLastPara="1" wrap="square" lIns="0" tIns="34275" rIns="68575" bIns="34275" anchor="t" anchorCtr="0">
            <a:noAutofit/>
          </a:bodyPr>
          <a:lstStyle/>
          <a:p>
            <a:pPr>
              <a:buFont typeface="Arial" panose="020B0604020202020204" pitchFamily="34" charset="0"/>
              <a:buChar char="•"/>
            </a:pPr>
            <a:r>
              <a:rPr lang="en" b="0" dirty="0"/>
              <a:t> Identifying your priority needs.</a:t>
            </a:r>
          </a:p>
          <a:p>
            <a:pPr>
              <a:buFont typeface="Arial" panose="020B0604020202020204" pitchFamily="34" charset="0"/>
              <a:buChar char="•"/>
            </a:pPr>
            <a:r>
              <a:rPr lang="en" b="0" dirty="0"/>
              <a:t> Identifying a problem to solve.</a:t>
            </a:r>
          </a:p>
          <a:p>
            <a:pPr>
              <a:buFont typeface="Arial" panose="020B0604020202020204" pitchFamily="34" charset="0"/>
              <a:buChar char="•"/>
            </a:pPr>
            <a:r>
              <a:rPr lang="en" b="0" dirty="0"/>
              <a:t> Locus of control, scope, and scale.</a:t>
            </a:r>
          </a:p>
        </p:txBody>
      </p:sp>
      <p:sp>
        <p:nvSpPr>
          <p:cNvPr id="171" name="Google Shape;171;p27"/>
          <p:cNvSpPr txBox="1">
            <a:spLocks noGrp="1"/>
          </p:cNvSpPr>
          <p:nvPr>
            <p:ph type="title"/>
          </p:nvPr>
        </p:nvSpPr>
        <p:spPr>
          <a:prstGeom prst="rect">
            <a:avLst/>
          </a:prstGeom>
        </p:spPr>
        <p:txBody>
          <a:bodyPr spcFirstLastPara="1" wrap="square" lIns="0" tIns="34275" rIns="68575" bIns="34275" anchor="ctr" anchorCtr="0">
            <a:noAutofit/>
          </a:bodyPr>
          <a:lstStyle/>
          <a:p>
            <a:pPr marL="0" lvl="0" indent="0" algn="l" rtl="0">
              <a:spcBef>
                <a:spcPts val="0"/>
              </a:spcBef>
              <a:spcAft>
                <a:spcPts val="0"/>
              </a:spcAft>
              <a:buNone/>
            </a:pPr>
            <a:r>
              <a:rPr lang="en"/>
              <a:t>Topics</a:t>
            </a:r>
            <a:endParaRPr/>
          </a:p>
        </p:txBody>
      </p:sp>
      <p:sp>
        <p:nvSpPr>
          <p:cNvPr id="2" name="Slide Number Placeholder 1">
            <a:extLst>
              <a:ext uri="{FF2B5EF4-FFF2-40B4-BE49-F238E27FC236}">
                <a16:creationId xmlns:a16="http://schemas.microsoft.com/office/drawing/2014/main" id="{9D79A77C-759D-4850-A532-F6CB3CCE71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081923035"/>
      </p:ext>
    </p:extLst>
  </p:cSld>
  <p:clrMapOvr>
    <a:masterClrMapping/>
  </p:clrMapOvr>
</p:sld>
</file>

<file path=ppt/theme/theme1.xml><?xml version="1.0" encoding="utf-8"?>
<a:theme xmlns:a="http://schemas.openxmlformats.org/drawingml/2006/main" name="Facilitating Improveme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cilitating Improvement" id="{1545EC5E-309C-45F9-83D5-71B67274A29F}" vid="{B7E96C20-C79A-499C-AFFA-C24C6629218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ilitating Improveme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cilitating Improvement" id="{5D194C9B-7E74-44A1-8330-FC8DEFFEDDED}" vid="{B27335ED-C771-45F4-ADB6-BFBB75C396B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8020</TotalTime>
  <Words>6258</Words>
  <Application>Microsoft Office PowerPoint</Application>
  <PresentationFormat>On-screen Show (16:9)</PresentationFormat>
  <Paragraphs>589</Paragraphs>
  <Slides>70</Slides>
  <Notes>64</Notes>
  <HiddenSlides>0</HiddenSlides>
  <MMClips>0</MMClips>
  <ScaleCrop>false</ScaleCrop>
  <HeadingPairs>
    <vt:vector size="4" baseType="variant">
      <vt:variant>
        <vt:lpstr>Theme</vt:lpstr>
      </vt:variant>
      <vt:variant>
        <vt:i4>3</vt:i4>
      </vt:variant>
      <vt:variant>
        <vt:lpstr>Slide Titles</vt:lpstr>
      </vt:variant>
      <vt:variant>
        <vt:i4>70</vt:i4>
      </vt:variant>
    </vt:vector>
  </HeadingPairs>
  <TitlesOfParts>
    <vt:vector size="73" baseType="lpstr">
      <vt:lpstr>Facilitating Improvement</vt:lpstr>
      <vt:lpstr>Office Theme</vt:lpstr>
      <vt:lpstr>Facilitating Improvement</vt:lpstr>
      <vt:lpstr>Facilitating Improvement in Teacher Practice</vt:lpstr>
      <vt:lpstr>Acknowledgments</vt:lpstr>
      <vt:lpstr>Welcome</vt:lpstr>
      <vt:lpstr>Community agreements</vt:lpstr>
      <vt:lpstr>Progress check-in</vt:lpstr>
      <vt:lpstr>Learning arc for modules</vt:lpstr>
      <vt:lpstr>Improvement questions</vt:lpstr>
      <vt:lpstr>Learning targets </vt:lpstr>
      <vt:lpstr>Topics</vt:lpstr>
      <vt:lpstr>Identifying your priority needs</vt:lpstr>
      <vt:lpstr>What is a needs assessment?</vt:lpstr>
      <vt:lpstr>What is a needs assessment?</vt:lpstr>
      <vt:lpstr>Needs assessment process</vt:lpstr>
      <vt:lpstr>1. Initiation</vt:lpstr>
      <vt:lpstr>2. Data collection and analysis</vt:lpstr>
      <vt:lpstr>3. Summarizing findings and determining priorities</vt:lpstr>
      <vt:lpstr>Self-reflection</vt:lpstr>
      <vt:lpstr>Starting a needs assessment</vt:lpstr>
      <vt:lpstr>1. Data review</vt:lpstr>
      <vt:lpstr>Data review</vt:lpstr>
      <vt:lpstr>Self-reflection</vt:lpstr>
      <vt:lpstr>Data analysis</vt:lpstr>
      <vt:lpstr>2. Examining processes </vt:lpstr>
      <vt:lpstr>Examining processes  </vt:lpstr>
      <vt:lpstr>Examples of processes</vt:lpstr>
      <vt:lpstr> Examining processes </vt:lpstr>
      <vt:lpstr> Examining processes </vt:lpstr>
      <vt:lpstr>Examining processes  </vt:lpstr>
      <vt:lpstr>Self-reflection</vt:lpstr>
      <vt:lpstr>3. Empathy interviews</vt:lpstr>
      <vt:lpstr>Collecting needs assessment data from stakeholders</vt:lpstr>
      <vt:lpstr>Self-reflection</vt:lpstr>
      <vt:lpstr>Why empathy interviews?</vt:lpstr>
      <vt:lpstr>Empathy interviews</vt:lpstr>
      <vt:lpstr>Humble inquiry is ...</vt:lpstr>
      <vt:lpstr>Arc of an empathy interview</vt:lpstr>
      <vt:lpstr>Empathy interview simulation</vt:lpstr>
      <vt:lpstr>Empathy interview reflection</vt:lpstr>
      <vt:lpstr>Questioning guidelines</vt:lpstr>
      <vt:lpstr>Empathy mapping</vt:lpstr>
      <vt:lpstr>Empathy mapping</vt:lpstr>
      <vt:lpstr>Example empathy map</vt:lpstr>
      <vt:lpstr>Equity pause</vt:lpstr>
      <vt:lpstr>Identifying a problem to solve</vt:lpstr>
      <vt:lpstr>Understand where your problem is situated in your system.</vt:lpstr>
      <vt:lpstr>Identify a problem to solve</vt:lpstr>
      <vt:lpstr>Identify a problem to solve</vt:lpstr>
      <vt:lpstr>Pair share</vt:lpstr>
      <vt:lpstr>Locus of control, scope, and scale</vt:lpstr>
      <vt:lpstr>Locus of control</vt:lpstr>
      <vt:lpstr>Locus of control activity</vt:lpstr>
      <vt:lpstr>Locus of control activity</vt:lpstr>
      <vt:lpstr>Problem scope </vt:lpstr>
      <vt:lpstr>Problem scope </vt:lpstr>
      <vt:lpstr>Problem scale</vt:lpstr>
      <vt:lpstr>Problem scale</vt:lpstr>
      <vt:lpstr>Problem scale</vt:lpstr>
      <vt:lpstr>Problem scale</vt:lpstr>
      <vt:lpstr>Group discussion</vt:lpstr>
      <vt:lpstr>An improvement story: Lemmon Valley 3rd grade team</vt:lpstr>
      <vt:lpstr>An improvement story: Lemmon Valley 3rd grade team</vt:lpstr>
      <vt:lpstr>An improvement story: Lemmon Valley 3rd grade team</vt:lpstr>
      <vt:lpstr>Equity pause</vt:lpstr>
      <vt:lpstr>Next steps</vt:lpstr>
      <vt:lpstr>Module review</vt:lpstr>
      <vt:lpstr>Action period for Module 4</vt:lpstr>
      <vt:lpstr>Closing reflection</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Facilitating Improvement</dc:title>
  <dc:creator>Randy Mangubat</dc:creator>
  <cp:lastModifiedBy>Kim Austin</cp:lastModifiedBy>
  <cp:revision>802</cp:revision>
  <dcterms:created xsi:type="dcterms:W3CDTF">2021-01-20T21:39:48Z</dcterms:created>
  <dcterms:modified xsi:type="dcterms:W3CDTF">2022-10-25T23:17:35Z</dcterms:modified>
</cp:coreProperties>
</file>